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b1958028364f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67aca03e3546d6"/>
  </p:sldMasterIdLst>
  <p:sldIdLst>
    <p:sldId xmlns:r="http://schemas.openxmlformats.org/officeDocument/2006/relationships" id="256" r:id="R75884956e0364463"/>
    <p:sldId xmlns:r="http://schemas.openxmlformats.org/officeDocument/2006/relationships" id="257" r:id="R516eadece79543e2"/>
    <p:sldId xmlns:r="http://schemas.openxmlformats.org/officeDocument/2006/relationships" id="258" r:id="Raaecb92507b2400e"/>
    <p:sldId xmlns:r="http://schemas.openxmlformats.org/officeDocument/2006/relationships" id="259" r:id="R799b31a4013a4fc8"/>
    <p:sldId xmlns:r="http://schemas.openxmlformats.org/officeDocument/2006/relationships" id="260" r:id="R9ec0449cc31c4447"/>
    <p:sldId xmlns:r="http://schemas.openxmlformats.org/officeDocument/2006/relationships" id="261" r:id="R3880ce1887d644c4"/>
    <p:sldId xmlns:r="http://schemas.openxmlformats.org/officeDocument/2006/relationships" id="262" r:id="Rfcbb13110eaf4c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67aca03e3546d6" /><Relationship Type="http://schemas.openxmlformats.org/officeDocument/2006/relationships/slide" Target="/ppt/slides/slide1.xml" Id="R75884956e0364463" /><Relationship Type="http://schemas.openxmlformats.org/officeDocument/2006/relationships/slide" Target="/ppt/slides/slide2.xml" Id="R516eadece79543e2" /><Relationship Type="http://schemas.openxmlformats.org/officeDocument/2006/relationships/slide" Target="/ppt/slides/slide3.xml" Id="Raaecb92507b2400e" /><Relationship Type="http://schemas.openxmlformats.org/officeDocument/2006/relationships/slide" Target="/ppt/slides/slide4.xml" Id="R799b31a4013a4fc8" /><Relationship Type="http://schemas.openxmlformats.org/officeDocument/2006/relationships/slide" Target="/ppt/slides/slide5.xml" Id="R9ec0449cc31c4447" /><Relationship Type="http://schemas.openxmlformats.org/officeDocument/2006/relationships/slide" Target="/ppt/slides/slide6.xml" Id="R3880ce1887d644c4" /><Relationship Type="http://schemas.openxmlformats.org/officeDocument/2006/relationships/slide" Target="/ppt/slides/slide7.xml" Id="Rfcbb13110eaf4c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a1df157fe449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f5e4b46f4451f" /><Relationship Type="http://schemas.openxmlformats.org/officeDocument/2006/relationships/theme" Target="/ppt/slideMasters/theme/theme1.xml" Id="Rf796ba1e3b3744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5f5e4b46f445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482f460424a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a11453de84e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301f8a18249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4eb8b52ef44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8c39df05b4c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2e0f4f13f4c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bbf06234344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HAUGALAND R2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HAUGALAND R2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1 988 226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2 021 935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VEIGNER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913 545 672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R2 AS</a:t>
            </a:r>
          </a:p>
        </p:txBody>
      </p:sp>
    </p:spTree>
  </p:cSld>
  <p:clrMapOvr>
    <a:masterClrMapping xmlns:a="http://schemas.openxmlformats.org/drawingml/2006/main"/>
  </p:clrMapOvr>
</p:sld>
</file>