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50e6891b04a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a44f6cd9846c2"/>
  </p:sldMasterIdLst>
  <p:sldIdLst>
    <p:sldId xmlns:r="http://schemas.openxmlformats.org/officeDocument/2006/relationships" id="256" r:id="Ra9259918b11747fe"/>
    <p:sldId xmlns:r="http://schemas.openxmlformats.org/officeDocument/2006/relationships" id="257" r:id="R27dd00e31dba4e04"/>
    <p:sldId xmlns:r="http://schemas.openxmlformats.org/officeDocument/2006/relationships" id="258" r:id="Rdac6cd38c19748f1"/>
    <p:sldId xmlns:r="http://schemas.openxmlformats.org/officeDocument/2006/relationships" id="259" r:id="Rcc1100c6a5714645"/>
    <p:sldId xmlns:r="http://schemas.openxmlformats.org/officeDocument/2006/relationships" id="260" r:id="Ra6c3895b03f34bbb"/>
    <p:sldId xmlns:r="http://schemas.openxmlformats.org/officeDocument/2006/relationships" id="261" r:id="R1cf9534f52f649f0"/>
    <p:sldId xmlns:r="http://schemas.openxmlformats.org/officeDocument/2006/relationships" id="262" r:id="R2520e783dfc6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a44f6cd9846c2" /><Relationship Type="http://schemas.openxmlformats.org/officeDocument/2006/relationships/slide" Target="/ppt/slides/slide1.xml" Id="Ra9259918b11747fe" /><Relationship Type="http://schemas.openxmlformats.org/officeDocument/2006/relationships/slide" Target="/ppt/slides/slide2.xml" Id="R27dd00e31dba4e04" /><Relationship Type="http://schemas.openxmlformats.org/officeDocument/2006/relationships/slide" Target="/ppt/slides/slide3.xml" Id="Rdac6cd38c19748f1" /><Relationship Type="http://schemas.openxmlformats.org/officeDocument/2006/relationships/slide" Target="/ppt/slides/slide4.xml" Id="Rcc1100c6a5714645" /><Relationship Type="http://schemas.openxmlformats.org/officeDocument/2006/relationships/slide" Target="/ppt/slides/slide5.xml" Id="Ra6c3895b03f34bbb" /><Relationship Type="http://schemas.openxmlformats.org/officeDocument/2006/relationships/slide" Target="/ppt/slides/slide6.xml" Id="R1cf9534f52f649f0" /><Relationship Type="http://schemas.openxmlformats.org/officeDocument/2006/relationships/slide" Target="/ppt/slides/slide7.xml" Id="R2520e783dfc6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ad829b663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0fdcb52ff43ba" /><Relationship Type="http://schemas.openxmlformats.org/officeDocument/2006/relationships/theme" Target="/ppt/slideMasters/theme/theme1.xml" Id="R86194a955cf6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0fdcb52ff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1567ba01e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cc5c8208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8198fd6b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3163af31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d74f868a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fcbd5e2b1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fe5dd3478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−2 331 008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14 349 995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17 206 746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Letunet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HOLDING AS</a:t>
            </a:r>
          </a:p>
        </p:txBody>
      </p:sp>
    </p:spTree>
  </p:cSld>
  <p:clrMapOvr>
    <a:masterClrMapping xmlns:a="http://schemas.openxmlformats.org/drawingml/2006/main"/>
  </p:clrMapOvr>
</p:sld>
</file>