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7e9ab5a6d8346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e557c921564fa8"/>
  </p:sldMasterIdLst>
  <p:sldIdLst>
    <p:sldId xmlns:r="http://schemas.openxmlformats.org/officeDocument/2006/relationships" id="256" r:id="Rcc00a7e603004919"/>
    <p:sldId xmlns:r="http://schemas.openxmlformats.org/officeDocument/2006/relationships" id="257" r:id="R18ae232d52df4d68"/>
    <p:sldId xmlns:r="http://schemas.openxmlformats.org/officeDocument/2006/relationships" id="258" r:id="Re6b0ee77f8114329"/>
    <p:sldId xmlns:r="http://schemas.openxmlformats.org/officeDocument/2006/relationships" id="259" r:id="R7c9ef4fdc49f4a04"/>
    <p:sldId xmlns:r="http://schemas.openxmlformats.org/officeDocument/2006/relationships" id="260" r:id="R5b19020535974c7a"/>
    <p:sldId xmlns:r="http://schemas.openxmlformats.org/officeDocument/2006/relationships" id="261" r:id="Rb355cf2e17354bcd"/>
    <p:sldId xmlns:r="http://schemas.openxmlformats.org/officeDocument/2006/relationships" id="262" r:id="Rf0b06c54c37449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e557c921564fa8" /><Relationship Type="http://schemas.openxmlformats.org/officeDocument/2006/relationships/slide" Target="/ppt/slides/slide1.xml" Id="Rcc00a7e603004919" /><Relationship Type="http://schemas.openxmlformats.org/officeDocument/2006/relationships/slide" Target="/ppt/slides/slide2.xml" Id="R18ae232d52df4d68" /><Relationship Type="http://schemas.openxmlformats.org/officeDocument/2006/relationships/slide" Target="/ppt/slides/slide3.xml" Id="Re6b0ee77f8114329" /><Relationship Type="http://schemas.openxmlformats.org/officeDocument/2006/relationships/slide" Target="/ppt/slides/slide4.xml" Id="R7c9ef4fdc49f4a04" /><Relationship Type="http://schemas.openxmlformats.org/officeDocument/2006/relationships/slide" Target="/ppt/slides/slide5.xml" Id="R5b19020535974c7a" /><Relationship Type="http://schemas.openxmlformats.org/officeDocument/2006/relationships/slide" Target="/ppt/slides/slide6.xml" Id="Rb355cf2e17354bcd" /><Relationship Type="http://schemas.openxmlformats.org/officeDocument/2006/relationships/slide" Target="/ppt/slides/slide7.xml" Id="Rf0b06c54c37449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a676cc967541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e1936eae5849d9" /><Relationship Type="http://schemas.openxmlformats.org/officeDocument/2006/relationships/theme" Target="/ppt/slideMasters/theme/theme1.xml" Id="Rdfa2ee59291d4f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e1936eae5849d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697e1589d840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fd82d2f51447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0c0d7ea20c42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6c668de64041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81c1b87db84d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0be6d74b1d4d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0f939d5b2349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BYGG1 VIKERSUND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BYGG1 VIKERSUND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BYGG1 VIKERSUND AS ble etablert [år] og holder til i Vikersund.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BYGG1 VIKERSUND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BYGG1 VIKERSUND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BYGG1 VIKERSUND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17 023 503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−158 409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−196 941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286 888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2 929 686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BYGG1 VIKERSUND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KARSTEN LILJEDAL TORGERSEN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BYGG1 VIKERSUND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Austadveien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3370 Vikersund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913 508 319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BYGG1 VIKERSUND AS</a:t>
            </a:r>
          </a:p>
        </p:txBody>
      </p:sp>
    </p:spTree>
  </p:cSld>
  <p:clrMapOvr>
    <a:masterClrMapping xmlns:a="http://schemas.openxmlformats.org/drawingml/2006/main"/>
  </p:clrMapOvr>
</p:sld>
</file>