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3c7673c49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ac57ac50f4f75"/>
  </p:sldMasterIdLst>
  <p:sldIdLst>
    <p:sldId xmlns:r="http://schemas.openxmlformats.org/officeDocument/2006/relationships" id="256" r:id="R3f38b5eaa4004c97"/>
    <p:sldId xmlns:r="http://schemas.openxmlformats.org/officeDocument/2006/relationships" id="257" r:id="R03422512a01a4554"/>
    <p:sldId xmlns:r="http://schemas.openxmlformats.org/officeDocument/2006/relationships" id="258" r:id="Ra2de4ae01a374b11"/>
    <p:sldId xmlns:r="http://schemas.openxmlformats.org/officeDocument/2006/relationships" id="259" r:id="R5b9580f22c6c4188"/>
    <p:sldId xmlns:r="http://schemas.openxmlformats.org/officeDocument/2006/relationships" id="260" r:id="Rbc456e3d3c7b4f39"/>
    <p:sldId xmlns:r="http://schemas.openxmlformats.org/officeDocument/2006/relationships" id="261" r:id="R5d9098d2a45b4cf3"/>
    <p:sldId xmlns:r="http://schemas.openxmlformats.org/officeDocument/2006/relationships" id="262" r:id="R1f8829e74ba7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ac57ac50f4f75" /><Relationship Type="http://schemas.openxmlformats.org/officeDocument/2006/relationships/slide" Target="/ppt/slides/slide1.xml" Id="R3f38b5eaa4004c97" /><Relationship Type="http://schemas.openxmlformats.org/officeDocument/2006/relationships/slide" Target="/ppt/slides/slide2.xml" Id="R03422512a01a4554" /><Relationship Type="http://schemas.openxmlformats.org/officeDocument/2006/relationships/slide" Target="/ppt/slides/slide3.xml" Id="Ra2de4ae01a374b11" /><Relationship Type="http://schemas.openxmlformats.org/officeDocument/2006/relationships/slide" Target="/ppt/slides/slide4.xml" Id="R5b9580f22c6c4188" /><Relationship Type="http://schemas.openxmlformats.org/officeDocument/2006/relationships/slide" Target="/ppt/slides/slide5.xml" Id="Rbc456e3d3c7b4f39" /><Relationship Type="http://schemas.openxmlformats.org/officeDocument/2006/relationships/slide" Target="/ppt/slides/slide6.xml" Id="R5d9098d2a45b4cf3" /><Relationship Type="http://schemas.openxmlformats.org/officeDocument/2006/relationships/slide" Target="/ppt/slides/slide7.xml" Id="R1f8829e74ba7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3451ba2aa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114641e94edb" /><Relationship Type="http://schemas.openxmlformats.org/officeDocument/2006/relationships/theme" Target="/ppt/slideMasters/theme/theme1.xml" Id="Rfa3269201bda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0114641e9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ec58e884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5763138d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9478e443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bb152443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e695ecf8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862864e95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a551b9d9e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FARSUND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