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54064c156244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71fc4df7e44c4f"/>
  </p:sldMasterIdLst>
  <p:sldIdLst>
    <p:sldId xmlns:r="http://schemas.openxmlformats.org/officeDocument/2006/relationships" id="256" r:id="R749a9a6099184476"/>
    <p:sldId xmlns:r="http://schemas.openxmlformats.org/officeDocument/2006/relationships" id="257" r:id="R628e3026cdf24de4"/>
    <p:sldId xmlns:r="http://schemas.openxmlformats.org/officeDocument/2006/relationships" id="258" r:id="R225f63f2df774404"/>
    <p:sldId xmlns:r="http://schemas.openxmlformats.org/officeDocument/2006/relationships" id="259" r:id="Rcc4e065cc8a54a19"/>
    <p:sldId xmlns:r="http://schemas.openxmlformats.org/officeDocument/2006/relationships" id="260" r:id="R05dcca31c85e4c33"/>
    <p:sldId xmlns:r="http://schemas.openxmlformats.org/officeDocument/2006/relationships" id="261" r:id="Racf070110dde47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71fc4df7e44c4f" /><Relationship Type="http://schemas.openxmlformats.org/officeDocument/2006/relationships/slide" Target="/ppt/slides/slide1.xml" Id="R749a9a6099184476" /><Relationship Type="http://schemas.openxmlformats.org/officeDocument/2006/relationships/slide" Target="/ppt/slides/slide2.xml" Id="R628e3026cdf24de4" /><Relationship Type="http://schemas.openxmlformats.org/officeDocument/2006/relationships/slide" Target="/ppt/slides/slide3.xml" Id="R225f63f2df774404" /><Relationship Type="http://schemas.openxmlformats.org/officeDocument/2006/relationships/slide" Target="/ppt/slides/slide4.xml" Id="Rcc4e065cc8a54a19" /><Relationship Type="http://schemas.openxmlformats.org/officeDocument/2006/relationships/slide" Target="/ppt/slides/slide5.xml" Id="R05dcca31c85e4c33" /><Relationship Type="http://schemas.openxmlformats.org/officeDocument/2006/relationships/slide" Target="/ppt/slides/slide6.xml" Id="Racf070110dde47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1871d2db7444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2c80ca9f6497f" /><Relationship Type="http://schemas.openxmlformats.org/officeDocument/2006/relationships/theme" Target="/ppt/slideMasters/theme/theme1.xml" Id="Rc5e4310eef2b4d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d2c80ca9f649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e0d73eea449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da612e3874b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d47b27fa04e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0a36114b74e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93821048c49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260dea87344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 STRAND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913 504 380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