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f81797fd5841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58b55ed9e34069"/>
  </p:sldMasterIdLst>
  <p:sldIdLst>
    <p:sldId xmlns:r="http://schemas.openxmlformats.org/officeDocument/2006/relationships" id="256" r:id="R326da43e894c488d"/>
    <p:sldId xmlns:r="http://schemas.openxmlformats.org/officeDocument/2006/relationships" id="257" r:id="Re529a1480b2e4aa2"/>
    <p:sldId xmlns:r="http://schemas.openxmlformats.org/officeDocument/2006/relationships" id="258" r:id="Re818892e47cc4729"/>
    <p:sldId xmlns:r="http://schemas.openxmlformats.org/officeDocument/2006/relationships" id="259" r:id="Re7c7848c777049e3"/>
    <p:sldId xmlns:r="http://schemas.openxmlformats.org/officeDocument/2006/relationships" id="260" r:id="R4d5f33d748fc42e0"/>
    <p:sldId xmlns:r="http://schemas.openxmlformats.org/officeDocument/2006/relationships" id="261" r:id="R2009c62e1c03431e"/>
    <p:sldId xmlns:r="http://schemas.openxmlformats.org/officeDocument/2006/relationships" id="262" r:id="Rca3e3becdd814f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8b55ed9e34069" /><Relationship Type="http://schemas.openxmlformats.org/officeDocument/2006/relationships/slide" Target="/ppt/slides/slide1.xml" Id="R326da43e894c488d" /><Relationship Type="http://schemas.openxmlformats.org/officeDocument/2006/relationships/slide" Target="/ppt/slides/slide2.xml" Id="Re529a1480b2e4aa2" /><Relationship Type="http://schemas.openxmlformats.org/officeDocument/2006/relationships/slide" Target="/ppt/slides/slide3.xml" Id="Re818892e47cc4729" /><Relationship Type="http://schemas.openxmlformats.org/officeDocument/2006/relationships/slide" Target="/ppt/slides/slide4.xml" Id="Re7c7848c777049e3" /><Relationship Type="http://schemas.openxmlformats.org/officeDocument/2006/relationships/slide" Target="/ppt/slides/slide5.xml" Id="R4d5f33d748fc42e0" /><Relationship Type="http://schemas.openxmlformats.org/officeDocument/2006/relationships/slide" Target="/ppt/slides/slide6.xml" Id="R2009c62e1c03431e" /><Relationship Type="http://schemas.openxmlformats.org/officeDocument/2006/relationships/slide" Target="/ppt/slides/slide7.xml" Id="Rca3e3becdd814f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c1de4fd8243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baa9f402a48cf" /><Relationship Type="http://schemas.openxmlformats.org/officeDocument/2006/relationships/theme" Target="/ppt/slideMasters/theme/theme1.xml" Id="Rd7baf9bb797f4b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dbaa9f402a48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b4f64b18743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9da032cbd4e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73a11dd4e43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fc5faae194c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0901805b347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82000e5854a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6aaa2502e48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LA-BIM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LA-BIM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1 800 064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274 336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586 634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1 011 264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VIKØREN ASPERANDEN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Fjørevegen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913 464 613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