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c5ddcab34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d9bf71e3b4900"/>
  </p:sldMasterIdLst>
  <p:sldIdLst>
    <p:sldId xmlns:r="http://schemas.openxmlformats.org/officeDocument/2006/relationships" id="256" r:id="R1df011c9676b434c"/>
    <p:sldId xmlns:r="http://schemas.openxmlformats.org/officeDocument/2006/relationships" id="257" r:id="Rf011eb2f18ef4cf0"/>
    <p:sldId xmlns:r="http://schemas.openxmlformats.org/officeDocument/2006/relationships" id="258" r:id="R11b9a37b0888420c"/>
    <p:sldId xmlns:r="http://schemas.openxmlformats.org/officeDocument/2006/relationships" id="259" r:id="Rebc59d463108450c"/>
    <p:sldId xmlns:r="http://schemas.openxmlformats.org/officeDocument/2006/relationships" id="260" r:id="R6319485a23194601"/>
    <p:sldId xmlns:r="http://schemas.openxmlformats.org/officeDocument/2006/relationships" id="261" r:id="Re4e8a640cbea4b5a"/>
    <p:sldId xmlns:r="http://schemas.openxmlformats.org/officeDocument/2006/relationships" id="262" r:id="R17df0d988160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d9bf71e3b4900" /><Relationship Type="http://schemas.openxmlformats.org/officeDocument/2006/relationships/slide" Target="/ppt/slides/slide1.xml" Id="R1df011c9676b434c" /><Relationship Type="http://schemas.openxmlformats.org/officeDocument/2006/relationships/slide" Target="/ppt/slides/slide2.xml" Id="Rf011eb2f18ef4cf0" /><Relationship Type="http://schemas.openxmlformats.org/officeDocument/2006/relationships/slide" Target="/ppt/slides/slide3.xml" Id="R11b9a37b0888420c" /><Relationship Type="http://schemas.openxmlformats.org/officeDocument/2006/relationships/slide" Target="/ppt/slides/slide4.xml" Id="Rebc59d463108450c" /><Relationship Type="http://schemas.openxmlformats.org/officeDocument/2006/relationships/slide" Target="/ppt/slides/slide5.xml" Id="R6319485a23194601" /><Relationship Type="http://schemas.openxmlformats.org/officeDocument/2006/relationships/slide" Target="/ppt/slides/slide6.xml" Id="Re4e8a640cbea4b5a" /><Relationship Type="http://schemas.openxmlformats.org/officeDocument/2006/relationships/slide" Target="/ppt/slides/slide7.xml" Id="R17df0d988160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f416dbe6e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bf528b1341db" /><Relationship Type="http://schemas.openxmlformats.org/officeDocument/2006/relationships/theme" Target="/ppt/slideMasters/theme/theme1.xml" Id="R60f0b3b236c8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bbf528b13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3bc49698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1e3888a0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999b4611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167d4d53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c4b5437c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206fe40f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525a07ddc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