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7487ff34fc41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29b8742be442ed"/>
  </p:sldMasterIdLst>
  <p:sldIdLst>
    <p:sldId xmlns:r="http://schemas.openxmlformats.org/officeDocument/2006/relationships" id="256" r:id="R49dc1bcf78ae4b62"/>
    <p:sldId xmlns:r="http://schemas.openxmlformats.org/officeDocument/2006/relationships" id="257" r:id="R85691c17b7f24a31"/>
    <p:sldId xmlns:r="http://schemas.openxmlformats.org/officeDocument/2006/relationships" id="258" r:id="R4f130efc72d0421e"/>
    <p:sldId xmlns:r="http://schemas.openxmlformats.org/officeDocument/2006/relationships" id="259" r:id="Rf7b94e71c4dc4166"/>
    <p:sldId xmlns:r="http://schemas.openxmlformats.org/officeDocument/2006/relationships" id="260" r:id="Rabdc0e6577314cf6"/>
    <p:sldId xmlns:r="http://schemas.openxmlformats.org/officeDocument/2006/relationships" id="261" r:id="R0f77a826ea5041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29b8742be442ed" /><Relationship Type="http://schemas.openxmlformats.org/officeDocument/2006/relationships/slide" Target="/ppt/slides/slide1.xml" Id="R49dc1bcf78ae4b62" /><Relationship Type="http://schemas.openxmlformats.org/officeDocument/2006/relationships/slide" Target="/ppt/slides/slide2.xml" Id="R85691c17b7f24a31" /><Relationship Type="http://schemas.openxmlformats.org/officeDocument/2006/relationships/slide" Target="/ppt/slides/slide3.xml" Id="R4f130efc72d0421e" /><Relationship Type="http://schemas.openxmlformats.org/officeDocument/2006/relationships/slide" Target="/ppt/slides/slide4.xml" Id="Rf7b94e71c4dc4166" /><Relationship Type="http://schemas.openxmlformats.org/officeDocument/2006/relationships/slide" Target="/ppt/slides/slide5.xml" Id="Rabdc0e6577314cf6" /><Relationship Type="http://schemas.openxmlformats.org/officeDocument/2006/relationships/slide" Target="/ppt/slides/slide6.xml" Id="R0f77a826ea5041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c231ff4d2543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77422c0fc4620" /><Relationship Type="http://schemas.openxmlformats.org/officeDocument/2006/relationships/theme" Target="/ppt/slideMasters/theme/theme1.xml" Id="R6a229ddf71a547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377422c0fc46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b96eb3b1547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5637516684f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1607158c34c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8a366088d4c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25da4f6f144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d8a3f429045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MYHRERS RTB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MYHRERS RTB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MYHRERS RTB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MYHRERS RTB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MYHRERS RTB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MYHRERS RTB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Parkalleen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84 62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eirik@mrtb.no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mrtb.no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913 423 585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MYHRERS RTB AS</a:t>
            </a:r>
          </a:p>
        </p:txBody>
      </p:sp>
    </p:spTree>
  </p:cSld>
  <p:clrMapOvr>
    <a:masterClrMapping xmlns:a="http://schemas.openxmlformats.org/drawingml/2006/main"/>
  </p:clrMapOvr>
</p:sld>
</file>