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e1c23eefa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2fb095dc84a27"/>
  </p:sldMasterIdLst>
  <p:sldIdLst>
    <p:sldId xmlns:r="http://schemas.openxmlformats.org/officeDocument/2006/relationships" id="256" r:id="R44ef05cac04d43cd"/>
    <p:sldId xmlns:r="http://schemas.openxmlformats.org/officeDocument/2006/relationships" id="257" r:id="Rbbed5a0bfd8d4fc7"/>
    <p:sldId xmlns:r="http://schemas.openxmlformats.org/officeDocument/2006/relationships" id="258" r:id="Re7ae561bf81c4bd1"/>
    <p:sldId xmlns:r="http://schemas.openxmlformats.org/officeDocument/2006/relationships" id="259" r:id="R5fe93b77b6574555"/>
    <p:sldId xmlns:r="http://schemas.openxmlformats.org/officeDocument/2006/relationships" id="260" r:id="R378e459d6f3a41ef"/>
    <p:sldId xmlns:r="http://schemas.openxmlformats.org/officeDocument/2006/relationships" id="261" r:id="R98abd4675e564180"/>
    <p:sldId xmlns:r="http://schemas.openxmlformats.org/officeDocument/2006/relationships" id="262" r:id="R42c322f7add9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2fb095dc84a27" /><Relationship Type="http://schemas.openxmlformats.org/officeDocument/2006/relationships/slide" Target="/ppt/slides/slide1.xml" Id="R44ef05cac04d43cd" /><Relationship Type="http://schemas.openxmlformats.org/officeDocument/2006/relationships/slide" Target="/ppt/slides/slide2.xml" Id="Rbbed5a0bfd8d4fc7" /><Relationship Type="http://schemas.openxmlformats.org/officeDocument/2006/relationships/slide" Target="/ppt/slides/slide3.xml" Id="Re7ae561bf81c4bd1" /><Relationship Type="http://schemas.openxmlformats.org/officeDocument/2006/relationships/slide" Target="/ppt/slides/slide4.xml" Id="R5fe93b77b6574555" /><Relationship Type="http://schemas.openxmlformats.org/officeDocument/2006/relationships/slide" Target="/ppt/slides/slide5.xml" Id="R378e459d6f3a41ef" /><Relationship Type="http://schemas.openxmlformats.org/officeDocument/2006/relationships/slide" Target="/ppt/slides/slide6.xml" Id="R98abd4675e564180" /><Relationship Type="http://schemas.openxmlformats.org/officeDocument/2006/relationships/slide" Target="/ppt/slides/slide7.xml" Id="R42c322f7add9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ead0178bc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c1f0f25a34dd4" /><Relationship Type="http://schemas.openxmlformats.org/officeDocument/2006/relationships/theme" Target="/ppt/slideMasters/theme/theme1.xml" Id="R2a36b34062bd41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c1f0f25a34d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e7dfed88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ac3f4d542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ea816ddcf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0d12c9dee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e908529d1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02d3e5954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93642596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7 627 534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RAANES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tove.raanes@hotmail.com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913 331 850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