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bcc19031e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083ba54694cf5"/>
  </p:sldMasterIdLst>
  <p:sldIdLst>
    <p:sldId xmlns:r="http://schemas.openxmlformats.org/officeDocument/2006/relationships" id="256" r:id="Re5c48cec69a04f12"/>
    <p:sldId xmlns:r="http://schemas.openxmlformats.org/officeDocument/2006/relationships" id="257" r:id="Rdccb40e697164dbd"/>
    <p:sldId xmlns:r="http://schemas.openxmlformats.org/officeDocument/2006/relationships" id="258" r:id="Rfadd0221caaf448e"/>
    <p:sldId xmlns:r="http://schemas.openxmlformats.org/officeDocument/2006/relationships" id="259" r:id="R75bef7da3dc54c07"/>
    <p:sldId xmlns:r="http://schemas.openxmlformats.org/officeDocument/2006/relationships" id="260" r:id="R32d11be313ec44a8"/>
    <p:sldId xmlns:r="http://schemas.openxmlformats.org/officeDocument/2006/relationships" id="261" r:id="R000b3608f69e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083ba54694cf5" /><Relationship Type="http://schemas.openxmlformats.org/officeDocument/2006/relationships/slide" Target="/ppt/slides/slide1.xml" Id="Re5c48cec69a04f12" /><Relationship Type="http://schemas.openxmlformats.org/officeDocument/2006/relationships/slide" Target="/ppt/slides/slide2.xml" Id="Rdccb40e697164dbd" /><Relationship Type="http://schemas.openxmlformats.org/officeDocument/2006/relationships/slide" Target="/ppt/slides/slide3.xml" Id="Rfadd0221caaf448e" /><Relationship Type="http://schemas.openxmlformats.org/officeDocument/2006/relationships/slide" Target="/ppt/slides/slide4.xml" Id="R75bef7da3dc54c07" /><Relationship Type="http://schemas.openxmlformats.org/officeDocument/2006/relationships/slide" Target="/ppt/slides/slide5.xml" Id="R32d11be313ec44a8" /><Relationship Type="http://schemas.openxmlformats.org/officeDocument/2006/relationships/slide" Target="/ppt/slides/slide6.xml" Id="R000b3608f69e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2a0da6993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cc329f7441b6" /><Relationship Type="http://schemas.openxmlformats.org/officeDocument/2006/relationships/theme" Target="/ppt/slideMasters/theme/theme1.xml" Id="R8e485d734092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ecc329f74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539f498a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6121705c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34ba3b27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4cbfc277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648dca15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1087244ea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tove.raanes@hotmail.com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TRANE AS</a:t>
            </a:r>
          </a:p>
        </p:txBody>
      </p:sp>
    </p:spTree>
  </p:cSld>
  <p:clrMapOvr>
    <a:masterClrMapping xmlns:a="http://schemas.openxmlformats.org/drawingml/2006/main"/>
  </p:clrMapOvr>
</p:sld>
</file>