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c1838678f1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270ebe7e4044fe"/>
  </p:sldMasterIdLst>
  <p:sldIdLst>
    <p:sldId xmlns:r="http://schemas.openxmlformats.org/officeDocument/2006/relationships" id="256" r:id="R8968501f454143bb"/>
    <p:sldId xmlns:r="http://schemas.openxmlformats.org/officeDocument/2006/relationships" id="257" r:id="Rca0effb9e64c467b"/>
    <p:sldId xmlns:r="http://schemas.openxmlformats.org/officeDocument/2006/relationships" id="258" r:id="R308be02dccf7427a"/>
    <p:sldId xmlns:r="http://schemas.openxmlformats.org/officeDocument/2006/relationships" id="259" r:id="Rae128a7208584fea"/>
    <p:sldId xmlns:r="http://schemas.openxmlformats.org/officeDocument/2006/relationships" id="260" r:id="Rc54c411f71da4154"/>
    <p:sldId xmlns:r="http://schemas.openxmlformats.org/officeDocument/2006/relationships" id="261" r:id="Rd42c2af9ba834992"/>
    <p:sldId xmlns:r="http://schemas.openxmlformats.org/officeDocument/2006/relationships" id="262" r:id="Rfe304da4af4a49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70ebe7e4044fe" /><Relationship Type="http://schemas.openxmlformats.org/officeDocument/2006/relationships/slide" Target="/ppt/slides/slide1.xml" Id="R8968501f454143bb" /><Relationship Type="http://schemas.openxmlformats.org/officeDocument/2006/relationships/slide" Target="/ppt/slides/slide2.xml" Id="Rca0effb9e64c467b" /><Relationship Type="http://schemas.openxmlformats.org/officeDocument/2006/relationships/slide" Target="/ppt/slides/slide3.xml" Id="R308be02dccf7427a" /><Relationship Type="http://schemas.openxmlformats.org/officeDocument/2006/relationships/slide" Target="/ppt/slides/slide4.xml" Id="Rae128a7208584fea" /><Relationship Type="http://schemas.openxmlformats.org/officeDocument/2006/relationships/slide" Target="/ppt/slides/slide5.xml" Id="Rc54c411f71da4154" /><Relationship Type="http://schemas.openxmlformats.org/officeDocument/2006/relationships/slide" Target="/ppt/slides/slide6.xml" Id="Rd42c2af9ba834992" /><Relationship Type="http://schemas.openxmlformats.org/officeDocument/2006/relationships/slide" Target="/ppt/slides/slide7.xml" Id="Rfe304da4af4a49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d9b55ee79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ad07817d840b1" /><Relationship Type="http://schemas.openxmlformats.org/officeDocument/2006/relationships/theme" Target="/ppt/slideMasters/theme/theme1.xml" Id="R054ce93610a2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6ad07817d8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4419b6da4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688c772ac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3c917083147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250b685bb49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4e9a0d2ac43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27ca67b2542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fa995867342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MAJETIC RØR OG 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MAJETIC RØR OG 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MAJETIC RØR OG BYGG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MAJETIC RØR OG 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MAJETIC RØR OG 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MAJETIC RØR OG 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17 112 626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−2 690 984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−2 717 665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−2 721 439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1 307 112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MAJETIC RØR OG 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SULEJMAN MAJETIC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MUHAMED IBISEVIC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MAJETIC RØR OG BYGG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Kjennerudveien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82 52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post@majeticror.no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www.majeticror.no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913 318 439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MAJETIC RØR OG BYGG</a:t>
            </a:r>
          </a:p>
        </p:txBody>
      </p:sp>
    </p:spTree>
  </p:cSld>
  <p:clrMapOvr>
    <a:masterClrMapping xmlns:a="http://schemas.openxmlformats.org/drawingml/2006/main"/>
  </p:clrMapOvr>
</p:sld>
</file>