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8bbfd9c4c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62540ee324c49"/>
  </p:sldMasterIdLst>
  <p:sldIdLst>
    <p:sldId xmlns:r="http://schemas.openxmlformats.org/officeDocument/2006/relationships" id="256" r:id="R6ae3aa1f90a3471a"/>
    <p:sldId xmlns:r="http://schemas.openxmlformats.org/officeDocument/2006/relationships" id="257" r:id="Rf8464e59b4ed430d"/>
    <p:sldId xmlns:r="http://schemas.openxmlformats.org/officeDocument/2006/relationships" id="258" r:id="R35c9093682694116"/>
    <p:sldId xmlns:r="http://schemas.openxmlformats.org/officeDocument/2006/relationships" id="259" r:id="Rfc1b7ae5023f4c15"/>
    <p:sldId xmlns:r="http://schemas.openxmlformats.org/officeDocument/2006/relationships" id="260" r:id="R985e9de2f9e24bd8"/>
    <p:sldId xmlns:r="http://schemas.openxmlformats.org/officeDocument/2006/relationships" id="261" r:id="Rb2a50bb92717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62540ee324c49" /><Relationship Type="http://schemas.openxmlformats.org/officeDocument/2006/relationships/slide" Target="/ppt/slides/slide1.xml" Id="R6ae3aa1f90a3471a" /><Relationship Type="http://schemas.openxmlformats.org/officeDocument/2006/relationships/slide" Target="/ppt/slides/slide2.xml" Id="Rf8464e59b4ed430d" /><Relationship Type="http://schemas.openxmlformats.org/officeDocument/2006/relationships/slide" Target="/ppt/slides/slide3.xml" Id="R35c9093682694116" /><Relationship Type="http://schemas.openxmlformats.org/officeDocument/2006/relationships/slide" Target="/ppt/slides/slide4.xml" Id="Rfc1b7ae5023f4c15" /><Relationship Type="http://schemas.openxmlformats.org/officeDocument/2006/relationships/slide" Target="/ppt/slides/slide5.xml" Id="R985e9de2f9e24bd8" /><Relationship Type="http://schemas.openxmlformats.org/officeDocument/2006/relationships/slide" Target="/ppt/slides/slide6.xml" Id="Rb2a50bb92717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8850b46f5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982985d0c454d" /><Relationship Type="http://schemas.openxmlformats.org/officeDocument/2006/relationships/theme" Target="/ppt/slideMasters/theme/theme1.xml" Id="R341de1e4fafe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4982985d0c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1143b4e9e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f5136eef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104b26334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f0c367b4d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f0df24576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0528b437f43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