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4b4cbd80e6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9911145e743a6"/>
  </p:sldMasterIdLst>
  <p:sldIdLst>
    <p:sldId xmlns:r="http://schemas.openxmlformats.org/officeDocument/2006/relationships" id="256" r:id="Rf6507cce16b6441c"/>
    <p:sldId xmlns:r="http://schemas.openxmlformats.org/officeDocument/2006/relationships" id="257" r:id="R8f517f95f45344c1"/>
    <p:sldId xmlns:r="http://schemas.openxmlformats.org/officeDocument/2006/relationships" id="258" r:id="Rd6cff59c12ab4e6b"/>
    <p:sldId xmlns:r="http://schemas.openxmlformats.org/officeDocument/2006/relationships" id="259" r:id="Rbd7ea5a211cd426d"/>
    <p:sldId xmlns:r="http://schemas.openxmlformats.org/officeDocument/2006/relationships" id="260" r:id="R5502a4161eb1403f"/>
    <p:sldId xmlns:r="http://schemas.openxmlformats.org/officeDocument/2006/relationships" id="261" r:id="Re4fb333cd01d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9911145e743a6" /><Relationship Type="http://schemas.openxmlformats.org/officeDocument/2006/relationships/slide" Target="/ppt/slides/slide1.xml" Id="Rf6507cce16b6441c" /><Relationship Type="http://schemas.openxmlformats.org/officeDocument/2006/relationships/slide" Target="/ppt/slides/slide2.xml" Id="R8f517f95f45344c1" /><Relationship Type="http://schemas.openxmlformats.org/officeDocument/2006/relationships/slide" Target="/ppt/slides/slide3.xml" Id="Rd6cff59c12ab4e6b" /><Relationship Type="http://schemas.openxmlformats.org/officeDocument/2006/relationships/slide" Target="/ppt/slides/slide4.xml" Id="Rbd7ea5a211cd426d" /><Relationship Type="http://schemas.openxmlformats.org/officeDocument/2006/relationships/slide" Target="/ppt/slides/slide5.xml" Id="R5502a4161eb1403f" /><Relationship Type="http://schemas.openxmlformats.org/officeDocument/2006/relationships/slide" Target="/ppt/slides/slide6.xml" Id="Re4fb333cd01d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e370bfddd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0240997ac429b" /><Relationship Type="http://schemas.openxmlformats.org/officeDocument/2006/relationships/theme" Target="/ppt/slideMasters/theme/theme1.xml" Id="Ref856395005a46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80240997ac42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f1d4654ff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649ee37d7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f2fb2ebb44e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35d5fc74a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5064f3897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4aad6792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JÆREN - TIME OG HÅ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77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post@sparebankstiftinga-timeogha.no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913 301 439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JÆREN - TIME OG HÅ</a:t>
            </a:r>
          </a:p>
        </p:txBody>
      </p:sp>
    </p:spTree>
  </p:cSld>
  <p:clrMapOvr>
    <a:masterClrMapping xmlns:a="http://schemas.openxmlformats.org/drawingml/2006/main"/>
  </p:clrMapOvr>
</p:sld>
</file>