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ae1c8797b342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1a87a75b124c64"/>
  </p:sldMasterIdLst>
  <p:sldIdLst>
    <p:sldId xmlns:r="http://schemas.openxmlformats.org/officeDocument/2006/relationships" id="256" r:id="R6d9af5afc88d4a33"/>
    <p:sldId xmlns:r="http://schemas.openxmlformats.org/officeDocument/2006/relationships" id="257" r:id="Ra5e0109e5d6c4811"/>
    <p:sldId xmlns:r="http://schemas.openxmlformats.org/officeDocument/2006/relationships" id="258" r:id="Ra8db0cd96a4c4746"/>
    <p:sldId xmlns:r="http://schemas.openxmlformats.org/officeDocument/2006/relationships" id="259" r:id="R4909952580e944cc"/>
    <p:sldId xmlns:r="http://schemas.openxmlformats.org/officeDocument/2006/relationships" id="260" r:id="R1c5dc2638dc44578"/>
    <p:sldId xmlns:r="http://schemas.openxmlformats.org/officeDocument/2006/relationships" id="261" r:id="R24cd553175e544df"/>
    <p:sldId xmlns:r="http://schemas.openxmlformats.org/officeDocument/2006/relationships" id="262" r:id="Rb7d958f098b747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1a87a75b124c64" /><Relationship Type="http://schemas.openxmlformats.org/officeDocument/2006/relationships/slide" Target="/ppt/slides/slide1.xml" Id="R6d9af5afc88d4a33" /><Relationship Type="http://schemas.openxmlformats.org/officeDocument/2006/relationships/slide" Target="/ppt/slides/slide2.xml" Id="Ra5e0109e5d6c4811" /><Relationship Type="http://schemas.openxmlformats.org/officeDocument/2006/relationships/slide" Target="/ppt/slides/slide3.xml" Id="Ra8db0cd96a4c4746" /><Relationship Type="http://schemas.openxmlformats.org/officeDocument/2006/relationships/slide" Target="/ppt/slides/slide4.xml" Id="R4909952580e944cc" /><Relationship Type="http://schemas.openxmlformats.org/officeDocument/2006/relationships/slide" Target="/ppt/slides/slide5.xml" Id="R1c5dc2638dc44578" /><Relationship Type="http://schemas.openxmlformats.org/officeDocument/2006/relationships/slide" Target="/ppt/slides/slide6.xml" Id="R24cd553175e544df" /><Relationship Type="http://schemas.openxmlformats.org/officeDocument/2006/relationships/slide" Target="/ppt/slides/slide7.xml" Id="Rb7d958f098b747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9259d081304e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223ab8a984d41" /><Relationship Type="http://schemas.openxmlformats.org/officeDocument/2006/relationships/theme" Target="/ppt/slideMasters/theme/theme1.xml" Id="Rd79d8c909c0c4e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d223ab8a984d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ac87bbcaa48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1dd2b5ee04f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58cc228994b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06d70a8eb47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6d07460ee45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ffe34ca7b4d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90648fe6441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STAAL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STAAL CONSULTING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281 870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219 592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2 000 169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PIETER THEODOOR VAN DER STAAL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Eplehagen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1424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913 289 641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