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010566282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ff68f21e3e447a"/>
  </p:sldMasterIdLst>
  <p:sldIdLst>
    <p:sldId xmlns:r="http://schemas.openxmlformats.org/officeDocument/2006/relationships" id="256" r:id="R00794f2740e0498d"/>
    <p:sldId xmlns:r="http://schemas.openxmlformats.org/officeDocument/2006/relationships" id="257" r:id="Recf37598c557487d"/>
    <p:sldId xmlns:r="http://schemas.openxmlformats.org/officeDocument/2006/relationships" id="258" r:id="R38725ace9fdc4c84"/>
    <p:sldId xmlns:r="http://schemas.openxmlformats.org/officeDocument/2006/relationships" id="259" r:id="Ra487eb5ff1224a99"/>
    <p:sldId xmlns:r="http://schemas.openxmlformats.org/officeDocument/2006/relationships" id="260" r:id="Rc0dca2ba085b4e9b"/>
    <p:sldId xmlns:r="http://schemas.openxmlformats.org/officeDocument/2006/relationships" id="261" r:id="R022af1e6e60549fe"/>
    <p:sldId xmlns:r="http://schemas.openxmlformats.org/officeDocument/2006/relationships" id="262" r:id="Red11881defbc4e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f68f21e3e447a" /><Relationship Type="http://schemas.openxmlformats.org/officeDocument/2006/relationships/slide" Target="/ppt/slides/slide1.xml" Id="R00794f2740e0498d" /><Relationship Type="http://schemas.openxmlformats.org/officeDocument/2006/relationships/slide" Target="/ppt/slides/slide2.xml" Id="Recf37598c557487d" /><Relationship Type="http://schemas.openxmlformats.org/officeDocument/2006/relationships/slide" Target="/ppt/slides/slide3.xml" Id="R38725ace9fdc4c84" /><Relationship Type="http://schemas.openxmlformats.org/officeDocument/2006/relationships/slide" Target="/ppt/slides/slide4.xml" Id="Ra487eb5ff1224a99" /><Relationship Type="http://schemas.openxmlformats.org/officeDocument/2006/relationships/slide" Target="/ppt/slides/slide5.xml" Id="Rc0dca2ba085b4e9b" /><Relationship Type="http://schemas.openxmlformats.org/officeDocument/2006/relationships/slide" Target="/ppt/slides/slide6.xml" Id="R022af1e6e60549fe" /><Relationship Type="http://schemas.openxmlformats.org/officeDocument/2006/relationships/slide" Target="/ppt/slides/slide7.xml" Id="Red11881defbc4e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f311884484c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009b651714df4" /><Relationship Type="http://schemas.openxmlformats.org/officeDocument/2006/relationships/theme" Target="/ppt/slideMasters/theme/theme1.xml" Id="R2f0b7e92789a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7009b65171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a4da3b593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acc7df19242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c427fe8b340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26a89a4e444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e723214374e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d5cd05945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387a1904b4a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OLE-KRISTIAN 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913 279 840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