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774316f5124f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343b9046d24724"/>
  </p:sldMasterIdLst>
  <p:sldIdLst>
    <p:sldId xmlns:r="http://schemas.openxmlformats.org/officeDocument/2006/relationships" id="256" r:id="R66a1c40dc1c34a3e"/>
    <p:sldId xmlns:r="http://schemas.openxmlformats.org/officeDocument/2006/relationships" id="257" r:id="R7314c3aea46d460f"/>
    <p:sldId xmlns:r="http://schemas.openxmlformats.org/officeDocument/2006/relationships" id="258" r:id="R7008da12a236406c"/>
    <p:sldId xmlns:r="http://schemas.openxmlformats.org/officeDocument/2006/relationships" id="259" r:id="Ra7b73042bc3248e9"/>
    <p:sldId xmlns:r="http://schemas.openxmlformats.org/officeDocument/2006/relationships" id="260" r:id="Rd67bbf35cf7a4259"/>
    <p:sldId xmlns:r="http://schemas.openxmlformats.org/officeDocument/2006/relationships" id="261" r:id="R2ee2cf70e2544917"/>
    <p:sldId xmlns:r="http://schemas.openxmlformats.org/officeDocument/2006/relationships" id="262" r:id="R8ac29873754943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343b9046d24724" /><Relationship Type="http://schemas.openxmlformats.org/officeDocument/2006/relationships/slide" Target="/ppt/slides/slide1.xml" Id="R66a1c40dc1c34a3e" /><Relationship Type="http://schemas.openxmlformats.org/officeDocument/2006/relationships/slide" Target="/ppt/slides/slide2.xml" Id="R7314c3aea46d460f" /><Relationship Type="http://schemas.openxmlformats.org/officeDocument/2006/relationships/slide" Target="/ppt/slides/slide3.xml" Id="R7008da12a236406c" /><Relationship Type="http://schemas.openxmlformats.org/officeDocument/2006/relationships/slide" Target="/ppt/slides/slide4.xml" Id="Ra7b73042bc3248e9" /><Relationship Type="http://schemas.openxmlformats.org/officeDocument/2006/relationships/slide" Target="/ppt/slides/slide5.xml" Id="Rd67bbf35cf7a4259" /><Relationship Type="http://schemas.openxmlformats.org/officeDocument/2006/relationships/slide" Target="/ppt/slides/slide6.xml" Id="R2ee2cf70e2544917" /><Relationship Type="http://schemas.openxmlformats.org/officeDocument/2006/relationships/slide" Target="/ppt/slides/slide7.xml" Id="R8ac29873754943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f8d434dfd040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dc9ecfce34e82" /><Relationship Type="http://schemas.openxmlformats.org/officeDocument/2006/relationships/theme" Target="/ppt/slideMasters/theme/theme1.xml" Id="R836b3e00772547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bdc9ecfce34e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e3d91f0b64f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01cfa3b1045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f38a58ec745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49a892a7041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e4bb47c0b4f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033df9d2048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59bb463734f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GONZALEZ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GONZALEZ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GONZALEZ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GONZALEZ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GONZALEZ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GONZALEZ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172 766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631 094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841 094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GONZALEZ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ØDEGÅRD FARAH ELIZABETH 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ØDEGÅRD THOMAS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GONZALEZ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Thomas Ødegård, Ivan Bjørndals gate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913 237 234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GONZALEZ AS</a:t>
            </a:r>
          </a:p>
        </p:txBody>
      </p:sp>
    </p:spTree>
  </p:cSld>
  <p:clrMapOvr>
    <a:masterClrMapping xmlns:a="http://schemas.openxmlformats.org/drawingml/2006/main"/>
  </p:clrMapOvr>
</p:sld>
</file>