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a322a2a1384a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c1aec4e0804a22"/>
  </p:sldMasterIdLst>
  <p:sldIdLst>
    <p:sldId xmlns:r="http://schemas.openxmlformats.org/officeDocument/2006/relationships" id="256" r:id="R2693a85acf0241e3"/>
    <p:sldId xmlns:r="http://schemas.openxmlformats.org/officeDocument/2006/relationships" id="257" r:id="Ref8647ce3c234f90"/>
    <p:sldId xmlns:r="http://schemas.openxmlformats.org/officeDocument/2006/relationships" id="258" r:id="Rba028a45fcc6499d"/>
    <p:sldId xmlns:r="http://schemas.openxmlformats.org/officeDocument/2006/relationships" id="259" r:id="Rcfc6237951e84622"/>
    <p:sldId xmlns:r="http://schemas.openxmlformats.org/officeDocument/2006/relationships" id="260" r:id="Rea6e4f8686f447cc"/>
    <p:sldId xmlns:r="http://schemas.openxmlformats.org/officeDocument/2006/relationships" id="261" r:id="R382f598b3b504a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c1aec4e0804a22" /><Relationship Type="http://schemas.openxmlformats.org/officeDocument/2006/relationships/slide" Target="/ppt/slides/slide1.xml" Id="R2693a85acf0241e3" /><Relationship Type="http://schemas.openxmlformats.org/officeDocument/2006/relationships/slide" Target="/ppt/slides/slide2.xml" Id="Ref8647ce3c234f90" /><Relationship Type="http://schemas.openxmlformats.org/officeDocument/2006/relationships/slide" Target="/ppt/slides/slide3.xml" Id="Rba028a45fcc6499d" /><Relationship Type="http://schemas.openxmlformats.org/officeDocument/2006/relationships/slide" Target="/ppt/slides/slide4.xml" Id="Rcfc6237951e84622" /><Relationship Type="http://schemas.openxmlformats.org/officeDocument/2006/relationships/slide" Target="/ppt/slides/slide5.xml" Id="Rea6e4f8686f447cc" /><Relationship Type="http://schemas.openxmlformats.org/officeDocument/2006/relationships/slide" Target="/ppt/slides/slide6.xml" Id="R382f598b3b504a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5ed61f445d47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89c49c1dd43ce" /><Relationship Type="http://schemas.openxmlformats.org/officeDocument/2006/relationships/theme" Target="/ppt/slideMasters/theme/theme1.xml" Id="R60344ca8344347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289c49c1dd43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74d00afd548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98bee6a3742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1d4244a6344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97773223f43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22675bdf642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56a3f7e6f42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GONZALEZ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GONZALEZ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GONZALEZ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GONZALEZ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GONZALEZ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GONZALEZ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Thomas Ødegård, Ivan Bjørndals gate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913 237 234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GONZALEZ AS</a:t>
            </a:r>
          </a:p>
        </p:txBody>
      </p:sp>
    </p:spTree>
  </p:cSld>
  <p:clrMapOvr>
    <a:masterClrMapping xmlns:a="http://schemas.openxmlformats.org/drawingml/2006/main"/>
  </p:clrMapOvr>
</p:sld>
</file>