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e62e27ac8b41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a1fd81ac0a4680"/>
  </p:sldMasterIdLst>
  <p:sldIdLst>
    <p:sldId xmlns:r="http://schemas.openxmlformats.org/officeDocument/2006/relationships" id="256" r:id="R0115dbb2f4eb4c10"/>
    <p:sldId xmlns:r="http://schemas.openxmlformats.org/officeDocument/2006/relationships" id="257" r:id="R1b2a7006c38f482e"/>
    <p:sldId xmlns:r="http://schemas.openxmlformats.org/officeDocument/2006/relationships" id="258" r:id="R6b0d7fcb8de449c6"/>
    <p:sldId xmlns:r="http://schemas.openxmlformats.org/officeDocument/2006/relationships" id="259" r:id="Raf387ea56dbb429a"/>
    <p:sldId xmlns:r="http://schemas.openxmlformats.org/officeDocument/2006/relationships" id="260" r:id="R034a767c50b34f59"/>
    <p:sldId xmlns:r="http://schemas.openxmlformats.org/officeDocument/2006/relationships" id="261" r:id="R901589f9deb040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a1fd81ac0a4680" /><Relationship Type="http://schemas.openxmlformats.org/officeDocument/2006/relationships/slide" Target="/ppt/slides/slide1.xml" Id="R0115dbb2f4eb4c10" /><Relationship Type="http://schemas.openxmlformats.org/officeDocument/2006/relationships/slide" Target="/ppt/slides/slide2.xml" Id="R1b2a7006c38f482e" /><Relationship Type="http://schemas.openxmlformats.org/officeDocument/2006/relationships/slide" Target="/ppt/slides/slide3.xml" Id="R6b0d7fcb8de449c6" /><Relationship Type="http://schemas.openxmlformats.org/officeDocument/2006/relationships/slide" Target="/ppt/slides/slide4.xml" Id="Raf387ea56dbb429a" /><Relationship Type="http://schemas.openxmlformats.org/officeDocument/2006/relationships/slide" Target="/ppt/slides/slide5.xml" Id="R034a767c50b34f59" /><Relationship Type="http://schemas.openxmlformats.org/officeDocument/2006/relationships/slide" Target="/ppt/slides/slide6.xml" Id="R901589f9deb040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7bd30efb64f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525ee07aa4df2" /><Relationship Type="http://schemas.openxmlformats.org/officeDocument/2006/relationships/theme" Target="/ppt/slideMasters/theme/theme1.xml" Id="Rfd1b6c54b4144c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2525ee07aa4d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6ed7f223c45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e2071ca5a46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db9f0b32c42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21944bf104d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a32e1aca34e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8cecf945643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STOREBRAND INDEKS -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INDEKS -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STOREBRAND INDEKS - NORGE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INDEKS -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INDEKS -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INDEKS -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−31 506 512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2 928 133 446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18 549 898 000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18 566 068 317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INDEKS -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v1c@storebrand.com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www.storebrand.no/fond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913 222 679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STOREBRAND INDEKS - NORGE</a:t>
            </a:r>
          </a:p>
        </p:txBody>
      </p:sp>
    </p:spTree>
  </p:cSld>
  <p:clrMapOvr>
    <a:masterClrMapping xmlns:a="http://schemas.openxmlformats.org/drawingml/2006/main"/>
  </p:clrMapOvr>
</p:sld>
</file>