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62f11f26e48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b456b0de86481d"/>
  </p:sldMasterIdLst>
  <p:sldIdLst>
    <p:sldId xmlns:r="http://schemas.openxmlformats.org/officeDocument/2006/relationships" id="256" r:id="Rad1edbbaae2844d3"/>
    <p:sldId xmlns:r="http://schemas.openxmlformats.org/officeDocument/2006/relationships" id="257" r:id="R985ec190d8aa4891"/>
    <p:sldId xmlns:r="http://schemas.openxmlformats.org/officeDocument/2006/relationships" id="258" r:id="Rf110e85613da4e57"/>
    <p:sldId xmlns:r="http://schemas.openxmlformats.org/officeDocument/2006/relationships" id="259" r:id="Rfe022430b2464b98"/>
    <p:sldId xmlns:r="http://schemas.openxmlformats.org/officeDocument/2006/relationships" id="260" r:id="Ra46a35806e76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456b0de86481d" /><Relationship Type="http://schemas.openxmlformats.org/officeDocument/2006/relationships/slide" Target="/ppt/slides/slide1.xml" Id="Rad1edbbaae2844d3" /><Relationship Type="http://schemas.openxmlformats.org/officeDocument/2006/relationships/slide" Target="/ppt/slides/slide2.xml" Id="R985ec190d8aa4891" /><Relationship Type="http://schemas.openxmlformats.org/officeDocument/2006/relationships/slide" Target="/ppt/slides/slide3.xml" Id="Rf110e85613da4e57" /><Relationship Type="http://schemas.openxmlformats.org/officeDocument/2006/relationships/slide" Target="/ppt/slides/slide4.xml" Id="Rfe022430b2464b98" /><Relationship Type="http://schemas.openxmlformats.org/officeDocument/2006/relationships/slide" Target="/ppt/slides/slide5.xml" Id="Ra46a35806e76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5c9ed52534c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7c0fb8d04cb0" /><Relationship Type="http://schemas.openxmlformats.org/officeDocument/2006/relationships/theme" Target="/ppt/slideMasters/theme/theme1.xml" Id="Rba6994d3dbfc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d7c0fb8d0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6fe58e980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d3eccb449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0f1cfd0c847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69269583a47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35b87e2e9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 TVETENE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TVETENE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Buktaveien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tvetene1@online.no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www.snekkertvetene.no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913 190 521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