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5d01807c52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8c620446a4258"/>
  </p:sldMasterIdLst>
  <p:sldIdLst>
    <p:sldId xmlns:r="http://schemas.openxmlformats.org/officeDocument/2006/relationships" id="256" r:id="R3551f619a7914f60"/>
    <p:sldId xmlns:r="http://schemas.openxmlformats.org/officeDocument/2006/relationships" id="257" r:id="R81e8e70a1b9a4068"/>
    <p:sldId xmlns:r="http://schemas.openxmlformats.org/officeDocument/2006/relationships" id="258" r:id="R7a77224dad6345ca"/>
    <p:sldId xmlns:r="http://schemas.openxmlformats.org/officeDocument/2006/relationships" id="259" r:id="R9979d76e7ac14eac"/>
    <p:sldId xmlns:r="http://schemas.openxmlformats.org/officeDocument/2006/relationships" id="260" r:id="R94825d72f7c64e42"/>
    <p:sldId xmlns:r="http://schemas.openxmlformats.org/officeDocument/2006/relationships" id="261" r:id="Rc4f09187c3bd4ef7"/>
    <p:sldId xmlns:r="http://schemas.openxmlformats.org/officeDocument/2006/relationships" id="262" r:id="R54dc31f977cc41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8c620446a4258" /><Relationship Type="http://schemas.openxmlformats.org/officeDocument/2006/relationships/slide" Target="/ppt/slides/slide1.xml" Id="R3551f619a7914f60" /><Relationship Type="http://schemas.openxmlformats.org/officeDocument/2006/relationships/slide" Target="/ppt/slides/slide2.xml" Id="R81e8e70a1b9a4068" /><Relationship Type="http://schemas.openxmlformats.org/officeDocument/2006/relationships/slide" Target="/ppt/slides/slide3.xml" Id="R7a77224dad6345ca" /><Relationship Type="http://schemas.openxmlformats.org/officeDocument/2006/relationships/slide" Target="/ppt/slides/slide4.xml" Id="R9979d76e7ac14eac" /><Relationship Type="http://schemas.openxmlformats.org/officeDocument/2006/relationships/slide" Target="/ppt/slides/slide5.xml" Id="R94825d72f7c64e42" /><Relationship Type="http://schemas.openxmlformats.org/officeDocument/2006/relationships/slide" Target="/ppt/slides/slide6.xml" Id="Rc4f09187c3bd4ef7" /><Relationship Type="http://schemas.openxmlformats.org/officeDocument/2006/relationships/slide" Target="/ppt/slides/slide7.xml" Id="R54dc31f977cc41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ac45147fd4a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c34749d51425a" /><Relationship Type="http://schemas.openxmlformats.org/officeDocument/2006/relationships/theme" Target="/ppt/slideMasters/theme/theme1.xml" Id="R1844dfc29fe44c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5c34749d5142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10200901b47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6f252263241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bb87f805842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a8441a016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10d970d92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1548c374a41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36cca99a840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17 104 310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4 415 751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HOLDING AS  –  90,3 %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BJT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913 130 863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