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f3f9cd75849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b146794a214558"/>
  </p:sldMasterIdLst>
  <p:sldIdLst>
    <p:sldId xmlns:r="http://schemas.openxmlformats.org/officeDocument/2006/relationships" id="256" r:id="R3813f5f8213545fb"/>
    <p:sldId xmlns:r="http://schemas.openxmlformats.org/officeDocument/2006/relationships" id="257" r:id="R3cb0cc42747e4660"/>
    <p:sldId xmlns:r="http://schemas.openxmlformats.org/officeDocument/2006/relationships" id="258" r:id="R2b0376db18c44649"/>
    <p:sldId xmlns:r="http://schemas.openxmlformats.org/officeDocument/2006/relationships" id="259" r:id="Rad655c92aac3468e"/>
    <p:sldId xmlns:r="http://schemas.openxmlformats.org/officeDocument/2006/relationships" id="260" r:id="Rc7d2fbf486b6463b"/>
    <p:sldId xmlns:r="http://schemas.openxmlformats.org/officeDocument/2006/relationships" id="261" r:id="R392b4057c55248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146794a214558" /><Relationship Type="http://schemas.openxmlformats.org/officeDocument/2006/relationships/slide" Target="/ppt/slides/slide1.xml" Id="R3813f5f8213545fb" /><Relationship Type="http://schemas.openxmlformats.org/officeDocument/2006/relationships/slide" Target="/ppt/slides/slide2.xml" Id="R3cb0cc42747e4660" /><Relationship Type="http://schemas.openxmlformats.org/officeDocument/2006/relationships/slide" Target="/ppt/slides/slide3.xml" Id="R2b0376db18c44649" /><Relationship Type="http://schemas.openxmlformats.org/officeDocument/2006/relationships/slide" Target="/ppt/slides/slide4.xml" Id="Rad655c92aac3468e" /><Relationship Type="http://schemas.openxmlformats.org/officeDocument/2006/relationships/slide" Target="/ppt/slides/slide5.xml" Id="Rc7d2fbf486b6463b" /><Relationship Type="http://schemas.openxmlformats.org/officeDocument/2006/relationships/slide" Target="/ppt/slides/slide6.xml" Id="R392b4057c55248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93ae616bc4f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74440d39240af" /><Relationship Type="http://schemas.openxmlformats.org/officeDocument/2006/relationships/theme" Target="/ppt/slideMasters/theme/theme1.xml" Id="R20e740f610f74a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74440d39240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380844112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85fbdd15545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eca4af71c4f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b359a9395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e698247b943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98db1f63947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