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14c47760064f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f03265f95c4082"/>
  </p:sldMasterIdLst>
  <p:sldIdLst>
    <p:sldId xmlns:r="http://schemas.openxmlformats.org/officeDocument/2006/relationships" id="256" r:id="R510c05ba02934d49"/>
    <p:sldId xmlns:r="http://schemas.openxmlformats.org/officeDocument/2006/relationships" id="257" r:id="Rbab5c93d8c7a481e"/>
    <p:sldId xmlns:r="http://schemas.openxmlformats.org/officeDocument/2006/relationships" id="258" r:id="Re5b8e93b2cff49b0"/>
    <p:sldId xmlns:r="http://schemas.openxmlformats.org/officeDocument/2006/relationships" id="259" r:id="Rc2096a079ff44d98"/>
    <p:sldId xmlns:r="http://schemas.openxmlformats.org/officeDocument/2006/relationships" id="260" r:id="R21b2cb30e7fe4a89"/>
    <p:sldId xmlns:r="http://schemas.openxmlformats.org/officeDocument/2006/relationships" id="261" r:id="Ra1269108be944052"/>
    <p:sldId xmlns:r="http://schemas.openxmlformats.org/officeDocument/2006/relationships" id="262" r:id="R83da843fb0f445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f03265f95c4082" /><Relationship Type="http://schemas.openxmlformats.org/officeDocument/2006/relationships/slide" Target="/ppt/slides/slide1.xml" Id="R510c05ba02934d49" /><Relationship Type="http://schemas.openxmlformats.org/officeDocument/2006/relationships/slide" Target="/ppt/slides/slide2.xml" Id="Rbab5c93d8c7a481e" /><Relationship Type="http://schemas.openxmlformats.org/officeDocument/2006/relationships/slide" Target="/ppt/slides/slide3.xml" Id="Re5b8e93b2cff49b0" /><Relationship Type="http://schemas.openxmlformats.org/officeDocument/2006/relationships/slide" Target="/ppt/slides/slide4.xml" Id="Rc2096a079ff44d98" /><Relationship Type="http://schemas.openxmlformats.org/officeDocument/2006/relationships/slide" Target="/ppt/slides/slide5.xml" Id="R21b2cb30e7fe4a89" /><Relationship Type="http://schemas.openxmlformats.org/officeDocument/2006/relationships/slide" Target="/ppt/slides/slide6.xml" Id="Ra1269108be944052" /><Relationship Type="http://schemas.openxmlformats.org/officeDocument/2006/relationships/slide" Target="/ppt/slides/slide7.xml" Id="R83da843fb0f445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31ab2e99c54d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1ef3b90d14848" /><Relationship Type="http://schemas.openxmlformats.org/officeDocument/2006/relationships/theme" Target="/ppt/slideMasters/theme/theme1.xml" Id="R8df452b35e0b42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b1ef3b90d148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1f33ee54b4c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5381d3d4149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b052d451b848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664810b8142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1d73393fd40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c048f23864b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ece0b94bf42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Julius Johannessen &amp; Sønner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Julius Johannessen &amp; Sønner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Julius Johannessen &amp; Sønner A/S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Julius Johannessen &amp; Sønner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Julius Johannessen &amp; Sønner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Julius Johannessen &amp; Sønner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1 559 046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7 125 640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7 305 302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Julius Johannessen &amp; Sønner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WALDER JOHANNESSEN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Julius Johannessen &amp; Sønner A/S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Henning Johannessen, Tvarabergkroken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4045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51585757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913 130 413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Julius Johannessen &amp; Sønner A/S</a:t>
            </a:r>
          </a:p>
        </p:txBody>
      </p:sp>
    </p:spTree>
  </p:cSld>
  <p:clrMapOvr>
    <a:masterClrMapping xmlns:a="http://schemas.openxmlformats.org/drawingml/2006/main"/>
  </p:clrMapOvr>
</p:sld>
</file>