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d5c4095c0441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50eb050f234be0"/>
  </p:sldMasterIdLst>
  <p:sldIdLst>
    <p:sldId xmlns:r="http://schemas.openxmlformats.org/officeDocument/2006/relationships" id="256" r:id="R248b8518ab974ca8"/>
    <p:sldId xmlns:r="http://schemas.openxmlformats.org/officeDocument/2006/relationships" id="257" r:id="R8217a20af24b4cab"/>
    <p:sldId xmlns:r="http://schemas.openxmlformats.org/officeDocument/2006/relationships" id="258" r:id="R21c6dce06f9048de"/>
    <p:sldId xmlns:r="http://schemas.openxmlformats.org/officeDocument/2006/relationships" id="259" r:id="Rf379ab7637b84486"/>
    <p:sldId xmlns:r="http://schemas.openxmlformats.org/officeDocument/2006/relationships" id="260" r:id="R9093698c15f94cc0"/>
    <p:sldId xmlns:r="http://schemas.openxmlformats.org/officeDocument/2006/relationships" id="261" r:id="Rd3ba3c9633a74d58"/>
    <p:sldId xmlns:r="http://schemas.openxmlformats.org/officeDocument/2006/relationships" id="262" r:id="R7558a70937f046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50eb050f234be0" /><Relationship Type="http://schemas.openxmlformats.org/officeDocument/2006/relationships/slide" Target="/ppt/slides/slide1.xml" Id="R248b8518ab974ca8" /><Relationship Type="http://schemas.openxmlformats.org/officeDocument/2006/relationships/slide" Target="/ppt/slides/slide2.xml" Id="R8217a20af24b4cab" /><Relationship Type="http://schemas.openxmlformats.org/officeDocument/2006/relationships/slide" Target="/ppt/slides/slide3.xml" Id="R21c6dce06f9048de" /><Relationship Type="http://schemas.openxmlformats.org/officeDocument/2006/relationships/slide" Target="/ppt/slides/slide4.xml" Id="Rf379ab7637b84486" /><Relationship Type="http://schemas.openxmlformats.org/officeDocument/2006/relationships/slide" Target="/ppt/slides/slide5.xml" Id="R9093698c15f94cc0" /><Relationship Type="http://schemas.openxmlformats.org/officeDocument/2006/relationships/slide" Target="/ppt/slides/slide6.xml" Id="Rd3ba3c9633a74d58" /><Relationship Type="http://schemas.openxmlformats.org/officeDocument/2006/relationships/slide" Target="/ppt/slides/slide7.xml" Id="R7558a70937f046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091504f1af42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d9215125e40e0" /><Relationship Type="http://schemas.openxmlformats.org/officeDocument/2006/relationships/theme" Target="/ppt/slideMasters/theme/theme1.xml" Id="Rb78928db9b6448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4d9215125e40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18fd170dd45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102791b3746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f9281f96e46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39706d2ac45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698b6fd884e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d2740629547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6275264244b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GERHARD &amp; SØNN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GERHARD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GERHARD &amp; SØNN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GERHARD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GERHARD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GERHARD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47 853 792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3 376 167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2 659 790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2 332 798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15 327 245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GERHARD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G&amp;S HOLDING AS  –  40,3 %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RIJE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INVESTERAAS &amp; EFTF.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STUNDAL AS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SUDO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OKENITT AS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GERHARD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felles@gerhardogsonn.no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www.gerhardogsonn.no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913 107 209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GERHARD &amp; SØNN AS</a:t>
            </a:r>
          </a:p>
        </p:txBody>
      </p:sp>
    </p:spTree>
  </p:cSld>
  <p:clrMapOvr>
    <a:masterClrMapping xmlns:a="http://schemas.openxmlformats.org/drawingml/2006/main"/>
  </p:clrMapOvr>
</p:sld>
</file>