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c09df627e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619d24e5a4819"/>
  </p:sldMasterIdLst>
  <p:sldIdLst>
    <p:sldId xmlns:r="http://schemas.openxmlformats.org/officeDocument/2006/relationships" id="256" r:id="Ra86b9c0a02c34394"/>
    <p:sldId xmlns:r="http://schemas.openxmlformats.org/officeDocument/2006/relationships" id="257" r:id="Rf3e243c2ab9b480d"/>
    <p:sldId xmlns:r="http://schemas.openxmlformats.org/officeDocument/2006/relationships" id="258" r:id="Rdb4e69314cd44e2e"/>
    <p:sldId xmlns:r="http://schemas.openxmlformats.org/officeDocument/2006/relationships" id="259" r:id="R0cf93ca1a5504f39"/>
    <p:sldId xmlns:r="http://schemas.openxmlformats.org/officeDocument/2006/relationships" id="260" r:id="Re6aabd85b9184929"/>
    <p:sldId xmlns:r="http://schemas.openxmlformats.org/officeDocument/2006/relationships" id="261" r:id="Rbeb5bb582dab4fe2"/>
    <p:sldId xmlns:r="http://schemas.openxmlformats.org/officeDocument/2006/relationships" id="262" r:id="R2eea1466d7dd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619d24e5a4819" /><Relationship Type="http://schemas.openxmlformats.org/officeDocument/2006/relationships/slide" Target="/ppt/slides/slide1.xml" Id="Ra86b9c0a02c34394" /><Relationship Type="http://schemas.openxmlformats.org/officeDocument/2006/relationships/slide" Target="/ppt/slides/slide2.xml" Id="Rf3e243c2ab9b480d" /><Relationship Type="http://schemas.openxmlformats.org/officeDocument/2006/relationships/slide" Target="/ppt/slides/slide3.xml" Id="Rdb4e69314cd44e2e" /><Relationship Type="http://schemas.openxmlformats.org/officeDocument/2006/relationships/slide" Target="/ppt/slides/slide4.xml" Id="R0cf93ca1a5504f39" /><Relationship Type="http://schemas.openxmlformats.org/officeDocument/2006/relationships/slide" Target="/ppt/slides/slide5.xml" Id="Re6aabd85b9184929" /><Relationship Type="http://schemas.openxmlformats.org/officeDocument/2006/relationships/slide" Target="/ppt/slides/slide6.xml" Id="Rbeb5bb582dab4fe2" /><Relationship Type="http://schemas.openxmlformats.org/officeDocument/2006/relationships/slide" Target="/ppt/slides/slide7.xml" Id="R2eea1466d7dd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6e41a3f88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9b73bd4a4bb2" /><Relationship Type="http://schemas.openxmlformats.org/officeDocument/2006/relationships/theme" Target="/ppt/slideMasters/theme/theme1.xml" Id="R2be82e803b94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c9b73bd4a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1311ee87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62a826b10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b4a30374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67e49441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daadea7b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35bf4723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2089be4b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JOHNSEN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BOYE JOHNSEN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