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0384fcbb4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00dd702254854"/>
  </p:sldMasterIdLst>
  <p:sldIdLst>
    <p:sldId xmlns:r="http://schemas.openxmlformats.org/officeDocument/2006/relationships" id="256" r:id="R12db222066f94a88"/>
    <p:sldId xmlns:r="http://schemas.openxmlformats.org/officeDocument/2006/relationships" id="257" r:id="R87c2935dc6934fd9"/>
    <p:sldId xmlns:r="http://schemas.openxmlformats.org/officeDocument/2006/relationships" id="258" r:id="R7a90da6d0f81476b"/>
    <p:sldId xmlns:r="http://schemas.openxmlformats.org/officeDocument/2006/relationships" id="259" r:id="R8ea120cbcb794be5"/>
    <p:sldId xmlns:r="http://schemas.openxmlformats.org/officeDocument/2006/relationships" id="260" r:id="Rbd338bb7a14f4259"/>
    <p:sldId xmlns:r="http://schemas.openxmlformats.org/officeDocument/2006/relationships" id="261" r:id="R571f1bb9975d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00dd702254854" /><Relationship Type="http://schemas.openxmlformats.org/officeDocument/2006/relationships/slide" Target="/ppt/slides/slide1.xml" Id="R12db222066f94a88" /><Relationship Type="http://schemas.openxmlformats.org/officeDocument/2006/relationships/slide" Target="/ppt/slides/slide2.xml" Id="R87c2935dc6934fd9" /><Relationship Type="http://schemas.openxmlformats.org/officeDocument/2006/relationships/slide" Target="/ppt/slides/slide3.xml" Id="R7a90da6d0f81476b" /><Relationship Type="http://schemas.openxmlformats.org/officeDocument/2006/relationships/slide" Target="/ppt/slides/slide4.xml" Id="R8ea120cbcb794be5" /><Relationship Type="http://schemas.openxmlformats.org/officeDocument/2006/relationships/slide" Target="/ppt/slides/slide5.xml" Id="Rbd338bb7a14f4259" /><Relationship Type="http://schemas.openxmlformats.org/officeDocument/2006/relationships/slide" Target="/ppt/slides/slide6.xml" Id="R571f1bb9975d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8a75a65ca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e77e75194f2d" /><Relationship Type="http://schemas.openxmlformats.org/officeDocument/2006/relationships/theme" Target="/ppt/slideMasters/theme/theme1.xml" Id="R27cace60f6d3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ae77e7519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b352b258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4b4ae0d0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8ae2fde8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8c24f8d3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e88918ca0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ee2f8dc0c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