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e2276766e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e679a028e43b9"/>
  </p:sldMasterIdLst>
  <p:sldIdLst>
    <p:sldId xmlns:r="http://schemas.openxmlformats.org/officeDocument/2006/relationships" id="256" r:id="Reb2427a8a5374b68"/>
    <p:sldId xmlns:r="http://schemas.openxmlformats.org/officeDocument/2006/relationships" id="257" r:id="R24fa04cd14314fd9"/>
    <p:sldId xmlns:r="http://schemas.openxmlformats.org/officeDocument/2006/relationships" id="258" r:id="Ra20c5a422b5b408d"/>
    <p:sldId xmlns:r="http://schemas.openxmlformats.org/officeDocument/2006/relationships" id="259" r:id="R30402f066f9c49b6"/>
    <p:sldId xmlns:r="http://schemas.openxmlformats.org/officeDocument/2006/relationships" id="260" r:id="R2cfa73ac29b64c27"/>
    <p:sldId xmlns:r="http://schemas.openxmlformats.org/officeDocument/2006/relationships" id="261" r:id="Rc13ca1f34f4a4d5a"/>
    <p:sldId xmlns:r="http://schemas.openxmlformats.org/officeDocument/2006/relationships" id="262" r:id="R21e879532588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e679a028e43b9" /><Relationship Type="http://schemas.openxmlformats.org/officeDocument/2006/relationships/slide" Target="/ppt/slides/slide1.xml" Id="Reb2427a8a5374b68" /><Relationship Type="http://schemas.openxmlformats.org/officeDocument/2006/relationships/slide" Target="/ppt/slides/slide2.xml" Id="R24fa04cd14314fd9" /><Relationship Type="http://schemas.openxmlformats.org/officeDocument/2006/relationships/slide" Target="/ppt/slides/slide3.xml" Id="Ra20c5a422b5b408d" /><Relationship Type="http://schemas.openxmlformats.org/officeDocument/2006/relationships/slide" Target="/ppt/slides/slide4.xml" Id="R30402f066f9c49b6" /><Relationship Type="http://schemas.openxmlformats.org/officeDocument/2006/relationships/slide" Target="/ppt/slides/slide5.xml" Id="R2cfa73ac29b64c27" /><Relationship Type="http://schemas.openxmlformats.org/officeDocument/2006/relationships/slide" Target="/ppt/slides/slide6.xml" Id="Rc13ca1f34f4a4d5a" /><Relationship Type="http://schemas.openxmlformats.org/officeDocument/2006/relationships/slide" Target="/ppt/slides/slide7.xml" Id="R21e879532588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202f3d260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0c411207477d" /><Relationship Type="http://schemas.openxmlformats.org/officeDocument/2006/relationships/theme" Target="/ppt/slideMasters/theme/theme1.xml" Id="Rae0937028dae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30c411207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4393ec69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5b4cbe65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4aba4a941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f567be5d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ff0137c12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65d208ac46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b0cdaa71c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KÅRE THORSEN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