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68f06b063c40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a5f6f955354b86"/>
  </p:sldMasterIdLst>
  <p:sldIdLst>
    <p:sldId xmlns:r="http://schemas.openxmlformats.org/officeDocument/2006/relationships" id="256" r:id="R248e2574a4a548a4"/>
    <p:sldId xmlns:r="http://schemas.openxmlformats.org/officeDocument/2006/relationships" id="257" r:id="R05121f2336b14d6a"/>
    <p:sldId xmlns:r="http://schemas.openxmlformats.org/officeDocument/2006/relationships" id="258" r:id="Rba1e55504f084bd8"/>
    <p:sldId xmlns:r="http://schemas.openxmlformats.org/officeDocument/2006/relationships" id="259" r:id="R327e43bbe01c421e"/>
    <p:sldId xmlns:r="http://schemas.openxmlformats.org/officeDocument/2006/relationships" id="260" r:id="R93e865af377840df"/>
    <p:sldId xmlns:r="http://schemas.openxmlformats.org/officeDocument/2006/relationships" id="261" r:id="Rb51f1884be7a49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5f6f955354b86" /><Relationship Type="http://schemas.openxmlformats.org/officeDocument/2006/relationships/slide" Target="/ppt/slides/slide1.xml" Id="R248e2574a4a548a4" /><Relationship Type="http://schemas.openxmlformats.org/officeDocument/2006/relationships/slide" Target="/ppt/slides/slide2.xml" Id="R05121f2336b14d6a" /><Relationship Type="http://schemas.openxmlformats.org/officeDocument/2006/relationships/slide" Target="/ppt/slides/slide3.xml" Id="Rba1e55504f084bd8" /><Relationship Type="http://schemas.openxmlformats.org/officeDocument/2006/relationships/slide" Target="/ppt/slides/slide4.xml" Id="R327e43bbe01c421e" /><Relationship Type="http://schemas.openxmlformats.org/officeDocument/2006/relationships/slide" Target="/ppt/slides/slide5.xml" Id="R93e865af377840df" /><Relationship Type="http://schemas.openxmlformats.org/officeDocument/2006/relationships/slide" Target="/ppt/slides/slide6.xml" Id="Rb51f1884be7a49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f721cc9f44c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d6e1ea8154f0c" /><Relationship Type="http://schemas.openxmlformats.org/officeDocument/2006/relationships/theme" Target="/ppt/slideMasters/theme/theme1.xml" Id="R74b93b193aaa4a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2d6e1ea8154f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0d6d4fda54e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36908256a45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e22dcd7684e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e28b167174e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fa60352f146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e48683c9e4f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