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ebf90e25ee48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dc38a079c64f28"/>
  </p:sldMasterIdLst>
  <p:sldIdLst>
    <p:sldId xmlns:r="http://schemas.openxmlformats.org/officeDocument/2006/relationships" id="256" r:id="R7de6ec22680345ac"/>
    <p:sldId xmlns:r="http://schemas.openxmlformats.org/officeDocument/2006/relationships" id="257" r:id="Rd3b20e3f88474d87"/>
    <p:sldId xmlns:r="http://schemas.openxmlformats.org/officeDocument/2006/relationships" id="258" r:id="Rc5695f55826f4afb"/>
    <p:sldId xmlns:r="http://schemas.openxmlformats.org/officeDocument/2006/relationships" id="259" r:id="Re86e0370535942a7"/>
    <p:sldId xmlns:r="http://schemas.openxmlformats.org/officeDocument/2006/relationships" id="260" r:id="R74fbfa27aebf4676"/>
    <p:sldId xmlns:r="http://schemas.openxmlformats.org/officeDocument/2006/relationships" id="261" r:id="R7f2789023f634edd"/>
    <p:sldId xmlns:r="http://schemas.openxmlformats.org/officeDocument/2006/relationships" id="262" r:id="R7d3cb1bd80a443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dc38a079c64f28" /><Relationship Type="http://schemas.openxmlformats.org/officeDocument/2006/relationships/slide" Target="/ppt/slides/slide1.xml" Id="R7de6ec22680345ac" /><Relationship Type="http://schemas.openxmlformats.org/officeDocument/2006/relationships/slide" Target="/ppt/slides/slide2.xml" Id="Rd3b20e3f88474d87" /><Relationship Type="http://schemas.openxmlformats.org/officeDocument/2006/relationships/slide" Target="/ppt/slides/slide3.xml" Id="Rc5695f55826f4afb" /><Relationship Type="http://schemas.openxmlformats.org/officeDocument/2006/relationships/slide" Target="/ppt/slides/slide4.xml" Id="Re86e0370535942a7" /><Relationship Type="http://schemas.openxmlformats.org/officeDocument/2006/relationships/slide" Target="/ppt/slides/slide5.xml" Id="R74fbfa27aebf4676" /><Relationship Type="http://schemas.openxmlformats.org/officeDocument/2006/relationships/slide" Target="/ppt/slides/slide6.xml" Id="R7f2789023f634edd" /><Relationship Type="http://schemas.openxmlformats.org/officeDocument/2006/relationships/slide" Target="/ppt/slides/slide7.xml" Id="R7d3cb1bd80a443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ce8049b61445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d42d6f23e41c9" /><Relationship Type="http://schemas.openxmlformats.org/officeDocument/2006/relationships/theme" Target="/ppt/slideMasters/theme/theme1.xml" Id="R5b15078a77e24b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8d42d6f23e41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f3215170743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fbdd267b942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2d4d8ce3e47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1b1cd925446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df4f6089b41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780d3ff7549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9dbf4506a44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ØKONOMISERVICE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ØKONOMISERVICE HOLDING AS ble etablert [år] og holder til i Sylling.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441 569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1 364 280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1 578 645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MARTHINSEN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Erling Marthinsen, Valstadveien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3410 Sylling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913 083 407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ØKONOMISERVICE HOLDING AS</a:t>
            </a:r>
          </a:p>
        </p:txBody>
      </p:sp>
    </p:spTree>
  </p:cSld>
  <p:clrMapOvr>
    <a:masterClrMapping xmlns:a="http://schemas.openxmlformats.org/drawingml/2006/main"/>
  </p:clrMapOvr>
</p:sld>
</file>