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a68f00256242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285f506b644a1b"/>
  </p:sldMasterIdLst>
  <p:sldIdLst>
    <p:sldId xmlns:r="http://schemas.openxmlformats.org/officeDocument/2006/relationships" id="256" r:id="Rb7bc13b315184136"/>
    <p:sldId xmlns:r="http://schemas.openxmlformats.org/officeDocument/2006/relationships" id="257" r:id="R08caf8266ece46bb"/>
    <p:sldId xmlns:r="http://schemas.openxmlformats.org/officeDocument/2006/relationships" id="258" r:id="R70352c95f4b54436"/>
    <p:sldId xmlns:r="http://schemas.openxmlformats.org/officeDocument/2006/relationships" id="259" r:id="R597aec1b8f12460f"/>
    <p:sldId xmlns:r="http://schemas.openxmlformats.org/officeDocument/2006/relationships" id="260" r:id="Rab99bb291d804466"/>
    <p:sldId xmlns:r="http://schemas.openxmlformats.org/officeDocument/2006/relationships" id="261" r:id="R868a025cfc77451b"/>
    <p:sldId xmlns:r="http://schemas.openxmlformats.org/officeDocument/2006/relationships" id="262" r:id="Rbdaa561ed76b41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285f506b644a1b" /><Relationship Type="http://schemas.openxmlformats.org/officeDocument/2006/relationships/slide" Target="/ppt/slides/slide1.xml" Id="Rb7bc13b315184136" /><Relationship Type="http://schemas.openxmlformats.org/officeDocument/2006/relationships/slide" Target="/ppt/slides/slide2.xml" Id="R08caf8266ece46bb" /><Relationship Type="http://schemas.openxmlformats.org/officeDocument/2006/relationships/slide" Target="/ppt/slides/slide3.xml" Id="R70352c95f4b54436" /><Relationship Type="http://schemas.openxmlformats.org/officeDocument/2006/relationships/slide" Target="/ppt/slides/slide4.xml" Id="R597aec1b8f12460f" /><Relationship Type="http://schemas.openxmlformats.org/officeDocument/2006/relationships/slide" Target="/ppt/slides/slide5.xml" Id="Rab99bb291d804466" /><Relationship Type="http://schemas.openxmlformats.org/officeDocument/2006/relationships/slide" Target="/ppt/slides/slide6.xml" Id="R868a025cfc77451b" /><Relationship Type="http://schemas.openxmlformats.org/officeDocument/2006/relationships/slide" Target="/ppt/slides/slide7.xml" Id="Rbdaa561ed76b41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8aeab53d8e4d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d3a90b98c41a2" /><Relationship Type="http://schemas.openxmlformats.org/officeDocument/2006/relationships/theme" Target="/ppt/slideMasters/theme/theme1.xml" Id="R253d86640d6e4c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6d3a90b98c41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9738b21fc4a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cc856653942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541701ec043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37e5536a94c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ec49afc3741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85d26c39d4d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b98430da441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LUND INVEST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2 102 224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692 781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5 379 381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64 569 870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65 545 541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Bookkeeper Øst AS, Hvamsvingen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913 082 680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