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4d7cf84ca14b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21d007bbe4828"/>
  </p:sldMasterIdLst>
  <p:sldIdLst>
    <p:sldId xmlns:r="http://schemas.openxmlformats.org/officeDocument/2006/relationships" id="256" r:id="R9159133752614c94"/>
    <p:sldId xmlns:r="http://schemas.openxmlformats.org/officeDocument/2006/relationships" id="257" r:id="R08168bd7171b4a24"/>
    <p:sldId xmlns:r="http://schemas.openxmlformats.org/officeDocument/2006/relationships" id="258" r:id="Rafb4dfd537794b75"/>
    <p:sldId xmlns:r="http://schemas.openxmlformats.org/officeDocument/2006/relationships" id="259" r:id="R36274d9007d64e19"/>
    <p:sldId xmlns:r="http://schemas.openxmlformats.org/officeDocument/2006/relationships" id="260" r:id="Rd83db4d31b234ea8"/>
    <p:sldId xmlns:r="http://schemas.openxmlformats.org/officeDocument/2006/relationships" id="261" r:id="R8bcddf976536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21d007bbe4828" /><Relationship Type="http://schemas.openxmlformats.org/officeDocument/2006/relationships/slide" Target="/ppt/slides/slide1.xml" Id="R9159133752614c94" /><Relationship Type="http://schemas.openxmlformats.org/officeDocument/2006/relationships/slide" Target="/ppt/slides/slide2.xml" Id="R08168bd7171b4a24" /><Relationship Type="http://schemas.openxmlformats.org/officeDocument/2006/relationships/slide" Target="/ppt/slides/slide3.xml" Id="Rafb4dfd537794b75" /><Relationship Type="http://schemas.openxmlformats.org/officeDocument/2006/relationships/slide" Target="/ppt/slides/slide4.xml" Id="R36274d9007d64e19" /><Relationship Type="http://schemas.openxmlformats.org/officeDocument/2006/relationships/slide" Target="/ppt/slides/slide5.xml" Id="Rd83db4d31b234ea8" /><Relationship Type="http://schemas.openxmlformats.org/officeDocument/2006/relationships/slide" Target="/ppt/slides/slide6.xml" Id="R8bcddf976536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bed5f6a8c4c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9ffb65d2848fd" /><Relationship Type="http://schemas.openxmlformats.org/officeDocument/2006/relationships/theme" Target="/ppt/slideMasters/theme/theme1.xml" Id="R6445dc3ab2da4d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9ffb65d2848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1e70743d5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2157f920546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69fd0e0b64d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5ac5c0b504c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6173de60d41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cb0a72258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Bookkeeper Øst AS, Hvamsvingen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