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b54b602edf4f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f04f960e804c47"/>
  </p:sldMasterIdLst>
  <p:sldIdLst>
    <p:sldId xmlns:r="http://schemas.openxmlformats.org/officeDocument/2006/relationships" id="256" r:id="R101554abbfaa4a71"/>
    <p:sldId xmlns:r="http://schemas.openxmlformats.org/officeDocument/2006/relationships" id="257" r:id="Rb9cab5ef7cd14309"/>
    <p:sldId xmlns:r="http://schemas.openxmlformats.org/officeDocument/2006/relationships" id="258" r:id="R6ea6294c2fc74a11"/>
    <p:sldId xmlns:r="http://schemas.openxmlformats.org/officeDocument/2006/relationships" id="259" r:id="Rab95124a78a040f5"/>
    <p:sldId xmlns:r="http://schemas.openxmlformats.org/officeDocument/2006/relationships" id="260" r:id="Rfdd28fc3b1df4278"/>
    <p:sldId xmlns:r="http://schemas.openxmlformats.org/officeDocument/2006/relationships" id="261" r:id="R3579fdcb91e04c41"/>
    <p:sldId xmlns:r="http://schemas.openxmlformats.org/officeDocument/2006/relationships" id="262" r:id="R9e91b766353044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f04f960e804c47" /><Relationship Type="http://schemas.openxmlformats.org/officeDocument/2006/relationships/slide" Target="/ppt/slides/slide1.xml" Id="R101554abbfaa4a71" /><Relationship Type="http://schemas.openxmlformats.org/officeDocument/2006/relationships/slide" Target="/ppt/slides/slide2.xml" Id="Rb9cab5ef7cd14309" /><Relationship Type="http://schemas.openxmlformats.org/officeDocument/2006/relationships/slide" Target="/ppt/slides/slide3.xml" Id="R6ea6294c2fc74a11" /><Relationship Type="http://schemas.openxmlformats.org/officeDocument/2006/relationships/slide" Target="/ppt/slides/slide4.xml" Id="Rab95124a78a040f5" /><Relationship Type="http://schemas.openxmlformats.org/officeDocument/2006/relationships/slide" Target="/ppt/slides/slide5.xml" Id="Rfdd28fc3b1df4278" /><Relationship Type="http://schemas.openxmlformats.org/officeDocument/2006/relationships/slide" Target="/ppt/slides/slide6.xml" Id="R3579fdcb91e04c41" /><Relationship Type="http://schemas.openxmlformats.org/officeDocument/2006/relationships/slide" Target="/ppt/slides/slide7.xml" Id="R9e91b766353044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0bc0d40a8c42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441e185274674" /><Relationship Type="http://schemas.openxmlformats.org/officeDocument/2006/relationships/theme" Target="/ppt/slideMasters/theme/theme1.xml" Id="R40cfae79b6b14a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c441e1852746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5bebfa1b442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6a1f6c01141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747c8d57d42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6f760c3c540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acbde0eb545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63ba1981948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8d32b79df49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SMILEY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SMILEY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SMILEY ACCOUNTING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SMILEY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SMILEY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SMILEY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2 832 044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211 050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680 886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SMILEY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ELENA RINDSEM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KRISTIN LIEBLEIN NILSEN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SMILEY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Aass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913 078 039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SMILEY ACCOUNTING AS</a:t>
            </a:r>
          </a:p>
        </p:txBody>
      </p:sp>
    </p:spTree>
  </p:cSld>
  <p:clrMapOvr>
    <a:masterClrMapping xmlns:a="http://schemas.openxmlformats.org/drawingml/2006/main"/>
  </p:clrMapOvr>
</p:sld>
</file>