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6c719ffe12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ad53de33394bf7"/>
  </p:sldMasterIdLst>
  <p:sldIdLst>
    <p:sldId xmlns:r="http://schemas.openxmlformats.org/officeDocument/2006/relationships" id="256" r:id="R2fe9f5a3a1df42db"/>
    <p:sldId xmlns:r="http://schemas.openxmlformats.org/officeDocument/2006/relationships" id="257" r:id="R6ef216a08c404c5d"/>
    <p:sldId xmlns:r="http://schemas.openxmlformats.org/officeDocument/2006/relationships" id="258" r:id="R65241b432bdb4301"/>
    <p:sldId xmlns:r="http://schemas.openxmlformats.org/officeDocument/2006/relationships" id="259" r:id="Ra111c54822594a46"/>
    <p:sldId xmlns:r="http://schemas.openxmlformats.org/officeDocument/2006/relationships" id="260" r:id="R1a52e7871fdd49db"/>
    <p:sldId xmlns:r="http://schemas.openxmlformats.org/officeDocument/2006/relationships" id="261" r:id="R4384be8db9664ee2"/>
    <p:sldId xmlns:r="http://schemas.openxmlformats.org/officeDocument/2006/relationships" id="262" r:id="R8c109e90748540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ad53de33394bf7" /><Relationship Type="http://schemas.openxmlformats.org/officeDocument/2006/relationships/slide" Target="/ppt/slides/slide1.xml" Id="R2fe9f5a3a1df42db" /><Relationship Type="http://schemas.openxmlformats.org/officeDocument/2006/relationships/slide" Target="/ppt/slides/slide2.xml" Id="R6ef216a08c404c5d" /><Relationship Type="http://schemas.openxmlformats.org/officeDocument/2006/relationships/slide" Target="/ppt/slides/slide3.xml" Id="R65241b432bdb4301" /><Relationship Type="http://schemas.openxmlformats.org/officeDocument/2006/relationships/slide" Target="/ppt/slides/slide4.xml" Id="Ra111c54822594a46" /><Relationship Type="http://schemas.openxmlformats.org/officeDocument/2006/relationships/slide" Target="/ppt/slides/slide5.xml" Id="R1a52e7871fdd49db" /><Relationship Type="http://schemas.openxmlformats.org/officeDocument/2006/relationships/slide" Target="/ppt/slides/slide6.xml" Id="R4384be8db9664ee2" /><Relationship Type="http://schemas.openxmlformats.org/officeDocument/2006/relationships/slide" Target="/ppt/slides/slide7.xml" Id="R8c109e90748540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0805d8e4249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bc338d3a343f4" /><Relationship Type="http://schemas.openxmlformats.org/officeDocument/2006/relationships/theme" Target="/ppt/slideMasters/theme/theme1.xml" Id="Rb7d77da2636345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2bc338d3a343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9554d73044c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92adee62c4f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03f9da5f145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cc624b5304c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c9867c3c94e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a9360fc0848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f9cca2a1c48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SMILEY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SMILEY ACCOUNTING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2 847 657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191 457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NINA K LIEBLEIN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RINDSEM ELENA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Aass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