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e08f88e78143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7b052f62c343b7"/>
  </p:sldMasterIdLst>
  <p:sldIdLst>
    <p:sldId xmlns:r="http://schemas.openxmlformats.org/officeDocument/2006/relationships" id="256" r:id="R1f6ed9770b6b4445"/>
    <p:sldId xmlns:r="http://schemas.openxmlformats.org/officeDocument/2006/relationships" id="257" r:id="Rd2731d607b18474d"/>
    <p:sldId xmlns:r="http://schemas.openxmlformats.org/officeDocument/2006/relationships" id="258" r:id="R5b22420d425d43e5"/>
    <p:sldId xmlns:r="http://schemas.openxmlformats.org/officeDocument/2006/relationships" id="259" r:id="R66dc846adc044d2f"/>
    <p:sldId xmlns:r="http://schemas.openxmlformats.org/officeDocument/2006/relationships" id="260" r:id="Rb791c4d25e234f3e"/>
    <p:sldId xmlns:r="http://schemas.openxmlformats.org/officeDocument/2006/relationships" id="261" r:id="R2b130e8edde2499b"/>
    <p:sldId xmlns:r="http://schemas.openxmlformats.org/officeDocument/2006/relationships" id="262" r:id="Rf90aab03cabf45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7b052f62c343b7" /><Relationship Type="http://schemas.openxmlformats.org/officeDocument/2006/relationships/slide" Target="/ppt/slides/slide1.xml" Id="R1f6ed9770b6b4445" /><Relationship Type="http://schemas.openxmlformats.org/officeDocument/2006/relationships/slide" Target="/ppt/slides/slide2.xml" Id="Rd2731d607b18474d" /><Relationship Type="http://schemas.openxmlformats.org/officeDocument/2006/relationships/slide" Target="/ppt/slides/slide3.xml" Id="R5b22420d425d43e5" /><Relationship Type="http://schemas.openxmlformats.org/officeDocument/2006/relationships/slide" Target="/ppt/slides/slide4.xml" Id="R66dc846adc044d2f" /><Relationship Type="http://schemas.openxmlformats.org/officeDocument/2006/relationships/slide" Target="/ppt/slides/slide5.xml" Id="Rb791c4d25e234f3e" /><Relationship Type="http://schemas.openxmlformats.org/officeDocument/2006/relationships/slide" Target="/ppt/slides/slide6.xml" Id="R2b130e8edde2499b" /><Relationship Type="http://schemas.openxmlformats.org/officeDocument/2006/relationships/slide" Target="/ppt/slides/slide7.xml" Id="Rf90aab03cabf45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7cbb3e1074a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00dad117c4828" /><Relationship Type="http://schemas.openxmlformats.org/officeDocument/2006/relationships/theme" Target="/ppt/slideMasters/theme/theme1.xml" Id="Rda12d4d6144e40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400dad117c48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5ea4db4ff49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0dec0d10241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734713b994a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0c8dc54f948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7c31cb1bb44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40b8a9cb341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7146973584c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BYGGTEAM 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BYGGTEAM VEST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25 365 647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−1 304 921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−1 264 699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1 433 340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5 801 667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REKNES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EIKANGER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ANDRÉ SVANEVIK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ANDRE DALE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BYGGTEAM VEST AS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Rosslandsvegen 364C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913 076 982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BYGGTEAM VEST AS</a:t>
            </a:r>
          </a:p>
        </p:txBody>
      </p:sp>
    </p:spTree>
  </p:cSld>
  <p:clrMapOvr>
    <a:masterClrMapping xmlns:a="http://schemas.openxmlformats.org/drawingml/2006/main"/>
  </p:clrMapOvr>
</p:sld>
</file>