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2818d186c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9f5eec8834de2"/>
  </p:sldMasterIdLst>
  <p:sldIdLst>
    <p:sldId xmlns:r="http://schemas.openxmlformats.org/officeDocument/2006/relationships" id="256" r:id="R31994b96f1a54cfb"/>
    <p:sldId xmlns:r="http://schemas.openxmlformats.org/officeDocument/2006/relationships" id="257" r:id="R558bef111de84056"/>
    <p:sldId xmlns:r="http://schemas.openxmlformats.org/officeDocument/2006/relationships" id="258" r:id="R3f5a20a381b5432d"/>
    <p:sldId xmlns:r="http://schemas.openxmlformats.org/officeDocument/2006/relationships" id="259" r:id="Rd74f98a80b304308"/>
    <p:sldId xmlns:r="http://schemas.openxmlformats.org/officeDocument/2006/relationships" id="260" r:id="R3dbb9b589c374c3c"/>
    <p:sldId xmlns:r="http://schemas.openxmlformats.org/officeDocument/2006/relationships" id="261" r:id="R3b307229806743b9"/>
    <p:sldId xmlns:r="http://schemas.openxmlformats.org/officeDocument/2006/relationships" id="262" r:id="R42acadcdfd3a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9f5eec8834de2" /><Relationship Type="http://schemas.openxmlformats.org/officeDocument/2006/relationships/slide" Target="/ppt/slides/slide1.xml" Id="R31994b96f1a54cfb" /><Relationship Type="http://schemas.openxmlformats.org/officeDocument/2006/relationships/slide" Target="/ppt/slides/slide2.xml" Id="R558bef111de84056" /><Relationship Type="http://schemas.openxmlformats.org/officeDocument/2006/relationships/slide" Target="/ppt/slides/slide3.xml" Id="R3f5a20a381b5432d" /><Relationship Type="http://schemas.openxmlformats.org/officeDocument/2006/relationships/slide" Target="/ppt/slides/slide4.xml" Id="Rd74f98a80b304308" /><Relationship Type="http://schemas.openxmlformats.org/officeDocument/2006/relationships/slide" Target="/ppt/slides/slide5.xml" Id="R3dbb9b589c374c3c" /><Relationship Type="http://schemas.openxmlformats.org/officeDocument/2006/relationships/slide" Target="/ppt/slides/slide6.xml" Id="R3b307229806743b9" /><Relationship Type="http://schemas.openxmlformats.org/officeDocument/2006/relationships/slide" Target="/ppt/slides/slide7.xml" Id="R42acadcdfd3a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83ded0d66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e282ce74c452c" /><Relationship Type="http://schemas.openxmlformats.org/officeDocument/2006/relationships/theme" Target="/ppt/slideMasters/theme/theme1.xml" Id="R903bf87decf3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e282ce74c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4753c0ff7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27666c9b5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229685322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58cd8c77d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db1c1b374c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465b5bb23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34a796cb441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ENLIDS TRADISJONSLAFT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ENLIDS TRADISJONSLAFT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249 123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4 338 727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ENLID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913 073 770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