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04f0191d7747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251e9ecb4a43e7"/>
  </p:sldMasterIdLst>
  <p:sldIdLst>
    <p:sldId xmlns:r="http://schemas.openxmlformats.org/officeDocument/2006/relationships" id="256" r:id="Rf33e328916134e30"/>
    <p:sldId xmlns:r="http://schemas.openxmlformats.org/officeDocument/2006/relationships" id="257" r:id="R925229f2cd9e4f86"/>
    <p:sldId xmlns:r="http://schemas.openxmlformats.org/officeDocument/2006/relationships" id="258" r:id="R63db4123ef2b4f01"/>
    <p:sldId xmlns:r="http://schemas.openxmlformats.org/officeDocument/2006/relationships" id="259" r:id="R311d7fea0fd04b01"/>
    <p:sldId xmlns:r="http://schemas.openxmlformats.org/officeDocument/2006/relationships" id="260" r:id="Ra99797ef05534855"/>
    <p:sldId xmlns:r="http://schemas.openxmlformats.org/officeDocument/2006/relationships" id="261" r:id="Ra722134ca11642cf"/>
    <p:sldId xmlns:r="http://schemas.openxmlformats.org/officeDocument/2006/relationships" id="262" r:id="R5f9401f1776f40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251e9ecb4a43e7" /><Relationship Type="http://schemas.openxmlformats.org/officeDocument/2006/relationships/slide" Target="/ppt/slides/slide1.xml" Id="Rf33e328916134e30" /><Relationship Type="http://schemas.openxmlformats.org/officeDocument/2006/relationships/slide" Target="/ppt/slides/slide2.xml" Id="R925229f2cd9e4f86" /><Relationship Type="http://schemas.openxmlformats.org/officeDocument/2006/relationships/slide" Target="/ppt/slides/slide3.xml" Id="R63db4123ef2b4f01" /><Relationship Type="http://schemas.openxmlformats.org/officeDocument/2006/relationships/slide" Target="/ppt/slides/slide4.xml" Id="R311d7fea0fd04b01" /><Relationship Type="http://schemas.openxmlformats.org/officeDocument/2006/relationships/slide" Target="/ppt/slides/slide5.xml" Id="Ra99797ef05534855" /><Relationship Type="http://schemas.openxmlformats.org/officeDocument/2006/relationships/slide" Target="/ppt/slides/slide6.xml" Id="Ra722134ca11642cf" /><Relationship Type="http://schemas.openxmlformats.org/officeDocument/2006/relationships/slide" Target="/ppt/slides/slide7.xml" Id="R5f9401f1776f40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ac7339f7094c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3e3718210548fb" /><Relationship Type="http://schemas.openxmlformats.org/officeDocument/2006/relationships/theme" Target="/ppt/slideMasters/theme/theme1.xml" Id="R0fdec557e9084e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3e3718210548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43465f65e74a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e87ffd4f547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33bc3b7e8342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12b415f3a42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eef553c4fa4b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241c0b09d740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a2addeb0b84c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KVEIL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KVEIL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KVEIL INVEST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KVEIL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KVEIL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KVEIL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−57 181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3 500 611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29 271 999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29 277 402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KVEIL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KVEIL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KVEIL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Rambergveien 45B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3115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petter.kveil@gmail.com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913 065 905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KVEIL INVEST AS</a:t>
            </a:r>
          </a:p>
        </p:txBody>
      </p:sp>
    </p:spTree>
  </p:cSld>
  <p:clrMapOvr>
    <a:masterClrMapping xmlns:a="http://schemas.openxmlformats.org/drawingml/2006/main"/>
  </p:clrMapOvr>
</p:sld>
</file>