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9d58e3bf19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9048684d194af2"/>
  </p:sldMasterIdLst>
  <p:sldIdLst>
    <p:sldId xmlns:r="http://schemas.openxmlformats.org/officeDocument/2006/relationships" id="256" r:id="R3be3e34185604713"/>
    <p:sldId xmlns:r="http://schemas.openxmlformats.org/officeDocument/2006/relationships" id="257" r:id="Rf99bfc1addd745a3"/>
    <p:sldId xmlns:r="http://schemas.openxmlformats.org/officeDocument/2006/relationships" id="258" r:id="R4b698a27cbae4aa7"/>
    <p:sldId xmlns:r="http://schemas.openxmlformats.org/officeDocument/2006/relationships" id="259" r:id="R4df9fea95001447c"/>
    <p:sldId xmlns:r="http://schemas.openxmlformats.org/officeDocument/2006/relationships" id="260" r:id="R2138cfeacf104964"/>
    <p:sldId xmlns:r="http://schemas.openxmlformats.org/officeDocument/2006/relationships" id="261" r:id="R934f0bc2d71745f4"/>
    <p:sldId xmlns:r="http://schemas.openxmlformats.org/officeDocument/2006/relationships" id="262" r:id="Rd1758d11e6e245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048684d194af2" /><Relationship Type="http://schemas.openxmlformats.org/officeDocument/2006/relationships/slide" Target="/ppt/slides/slide1.xml" Id="R3be3e34185604713" /><Relationship Type="http://schemas.openxmlformats.org/officeDocument/2006/relationships/slide" Target="/ppt/slides/slide2.xml" Id="Rf99bfc1addd745a3" /><Relationship Type="http://schemas.openxmlformats.org/officeDocument/2006/relationships/slide" Target="/ppt/slides/slide3.xml" Id="R4b698a27cbae4aa7" /><Relationship Type="http://schemas.openxmlformats.org/officeDocument/2006/relationships/slide" Target="/ppt/slides/slide4.xml" Id="R4df9fea95001447c" /><Relationship Type="http://schemas.openxmlformats.org/officeDocument/2006/relationships/slide" Target="/ppt/slides/slide5.xml" Id="R2138cfeacf104964" /><Relationship Type="http://schemas.openxmlformats.org/officeDocument/2006/relationships/slide" Target="/ppt/slides/slide6.xml" Id="R934f0bc2d71745f4" /><Relationship Type="http://schemas.openxmlformats.org/officeDocument/2006/relationships/slide" Target="/ppt/slides/slide7.xml" Id="Rd1758d11e6e245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72110837244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bc245185f4bdd" /><Relationship Type="http://schemas.openxmlformats.org/officeDocument/2006/relationships/theme" Target="/ppt/slideMasters/theme/theme1.xml" Id="Rcd604a53cbc64c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dbc245185f4b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03fd7da50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e7254586842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ed3e92f6b41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44d88adbc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b7b297be9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b3a13692446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9c0f9439640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&amp; BÆRUM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&amp; BÆRUM VVS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445 798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445 798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HITECH ENERGY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Solbråveien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913 065 816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