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3ba6ff5ec49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9454408be4ef9"/>
  </p:sldMasterIdLst>
  <p:sldIdLst>
    <p:sldId xmlns:r="http://schemas.openxmlformats.org/officeDocument/2006/relationships" id="256" r:id="Rd10c56bc76264e2b"/>
    <p:sldId xmlns:r="http://schemas.openxmlformats.org/officeDocument/2006/relationships" id="257" r:id="R4ee8de5a085e4aa9"/>
    <p:sldId xmlns:r="http://schemas.openxmlformats.org/officeDocument/2006/relationships" id="258" r:id="R51f89980a1be4da3"/>
    <p:sldId xmlns:r="http://schemas.openxmlformats.org/officeDocument/2006/relationships" id="259" r:id="Rdc108142dcc14d8e"/>
    <p:sldId xmlns:r="http://schemas.openxmlformats.org/officeDocument/2006/relationships" id="260" r:id="Rc5bbc5d0c98a4b06"/>
    <p:sldId xmlns:r="http://schemas.openxmlformats.org/officeDocument/2006/relationships" id="261" r:id="R850a171ab5f34956"/>
    <p:sldId xmlns:r="http://schemas.openxmlformats.org/officeDocument/2006/relationships" id="262" r:id="Rd24d74968fdc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9454408be4ef9" /><Relationship Type="http://schemas.openxmlformats.org/officeDocument/2006/relationships/slide" Target="/ppt/slides/slide1.xml" Id="Rd10c56bc76264e2b" /><Relationship Type="http://schemas.openxmlformats.org/officeDocument/2006/relationships/slide" Target="/ppt/slides/slide2.xml" Id="R4ee8de5a085e4aa9" /><Relationship Type="http://schemas.openxmlformats.org/officeDocument/2006/relationships/slide" Target="/ppt/slides/slide3.xml" Id="R51f89980a1be4da3" /><Relationship Type="http://schemas.openxmlformats.org/officeDocument/2006/relationships/slide" Target="/ppt/slides/slide4.xml" Id="Rdc108142dcc14d8e" /><Relationship Type="http://schemas.openxmlformats.org/officeDocument/2006/relationships/slide" Target="/ppt/slides/slide5.xml" Id="Rc5bbc5d0c98a4b06" /><Relationship Type="http://schemas.openxmlformats.org/officeDocument/2006/relationships/slide" Target="/ppt/slides/slide6.xml" Id="R850a171ab5f34956" /><Relationship Type="http://schemas.openxmlformats.org/officeDocument/2006/relationships/slide" Target="/ppt/slides/slide7.xml" Id="Rd24d74968fdc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8e58ea16e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e15adcec74a40" /><Relationship Type="http://schemas.openxmlformats.org/officeDocument/2006/relationships/theme" Target="/ppt/slideMasters/theme/theme1.xml" Id="Rfe61662ab911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e15adcec74a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2e108f3cc47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4d2cd9188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5f7eea5bd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18f563564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a5813083b49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cebae3df74d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9f7a0c98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GRD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GRD MONTASJE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1 181 209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VALERIJUS SVITOVAS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Storms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post@fenixera.no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