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493dfaf3343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d04ac657f64dea"/>
  </p:sldMasterIdLst>
  <p:sldIdLst>
    <p:sldId xmlns:r="http://schemas.openxmlformats.org/officeDocument/2006/relationships" id="256" r:id="R7d4516c98c014103"/>
    <p:sldId xmlns:r="http://schemas.openxmlformats.org/officeDocument/2006/relationships" id="257" r:id="R7b6f9857334e4607"/>
    <p:sldId xmlns:r="http://schemas.openxmlformats.org/officeDocument/2006/relationships" id="258" r:id="R8d5be4580198490a"/>
    <p:sldId xmlns:r="http://schemas.openxmlformats.org/officeDocument/2006/relationships" id="259" r:id="R7989b516b3794f6a"/>
    <p:sldId xmlns:r="http://schemas.openxmlformats.org/officeDocument/2006/relationships" id="260" r:id="Rc5f8134520b447da"/>
    <p:sldId xmlns:r="http://schemas.openxmlformats.org/officeDocument/2006/relationships" id="261" r:id="R3bdccb4d09ed48c6"/>
    <p:sldId xmlns:r="http://schemas.openxmlformats.org/officeDocument/2006/relationships" id="262" r:id="R6cb273719db34f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04ac657f64dea" /><Relationship Type="http://schemas.openxmlformats.org/officeDocument/2006/relationships/slide" Target="/ppt/slides/slide1.xml" Id="R7d4516c98c014103" /><Relationship Type="http://schemas.openxmlformats.org/officeDocument/2006/relationships/slide" Target="/ppt/slides/slide2.xml" Id="R7b6f9857334e4607" /><Relationship Type="http://schemas.openxmlformats.org/officeDocument/2006/relationships/slide" Target="/ppt/slides/slide3.xml" Id="R8d5be4580198490a" /><Relationship Type="http://schemas.openxmlformats.org/officeDocument/2006/relationships/slide" Target="/ppt/slides/slide4.xml" Id="R7989b516b3794f6a" /><Relationship Type="http://schemas.openxmlformats.org/officeDocument/2006/relationships/slide" Target="/ppt/slides/slide5.xml" Id="Rc5f8134520b447da" /><Relationship Type="http://schemas.openxmlformats.org/officeDocument/2006/relationships/slide" Target="/ppt/slides/slide6.xml" Id="R3bdccb4d09ed48c6" /><Relationship Type="http://schemas.openxmlformats.org/officeDocument/2006/relationships/slide" Target="/ppt/slides/slide7.xml" Id="R6cb273719db34f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4cf7eaf2242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b6e1ea42e48e6" /><Relationship Type="http://schemas.openxmlformats.org/officeDocument/2006/relationships/theme" Target="/ppt/slideMasters/theme/theme1.xml" Id="R60acb7e8708247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6b6e1ea42e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d785dd281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33c3a66cb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1b071ee2749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4eb6c6ace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cc1bab7a74c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3f3f60c8942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8325426464c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RYGGE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RYGGE RØRLEGGERSERVICE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14 655 478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492 095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1 142 160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7 368 029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HENRY BROKHAUG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LHB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Årvollskogen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913 064 631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