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9cd176df684e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103dad41d44f3e"/>
  </p:sldMasterIdLst>
  <p:sldIdLst>
    <p:sldId xmlns:r="http://schemas.openxmlformats.org/officeDocument/2006/relationships" id="256" r:id="R3bf77d8f2d5d4a09"/>
    <p:sldId xmlns:r="http://schemas.openxmlformats.org/officeDocument/2006/relationships" id="257" r:id="R47927ce5a7b24afd"/>
    <p:sldId xmlns:r="http://schemas.openxmlformats.org/officeDocument/2006/relationships" id="258" r:id="R8a893be5257e4843"/>
    <p:sldId xmlns:r="http://schemas.openxmlformats.org/officeDocument/2006/relationships" id="259" r:id="R198ae98beaf9473e"/>
    <p:sldId xmlns:r="http://schemas.openxmlformats.org/officeDocument/2006/relationships" id="260" r:id="R44a995c7041648f2"/>
    <p:sldId xmlns:r="http://schemas.openxmlformats.org/officeDocument/2006/relationships" id="261" r:id="R0a6633e41f0144e1"/>
    <p:sldId xmlns:r="http://schemas.openxmlformats.org/officeDocument/2006/relationships" id="262" r:id="R0496b778cfca4f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103dad41d44f3e" /><Relationship Type="http://schemas.openxmlformats.org/officeDocument/2006/relationships/slide" Target="/ppt/slides/slide1.xml" Id="R3bf77d8f2d5d4a09" /><Relationship Type="http://schemas.openxmlformats.org/officeDocument/2006/relationships/slide" Target="/ppt/slides/slide2.xml" Id="R47927ce5a7b24afd" /><Relationship Type="http://schemas.openxmlformats.org/officeDocument/2006/relationships/slide" Target="/ppt/slides/slide3.xml" Id="R8a893be5257e4843" /><Relationship Type="http://schemas.openxmlformats.org/officeDocument/2006/relationships/slide" Target="/ppt/slides/slide4.xml" Id="R198ae98beaf9473e" /><Relationship Type="http://schemas.openxmlformats.org/officeDocument/2006/relationships/slide" Target="/ppt/slides/slide5.xml" Id="R44a995c7041648f2" /><Relationship Type="http://schemas.openxmlformats.org/officeDocument/2006/relationships/slide" Target="/ppt/slides/slide6.xml" Id="R0a6633e41f0144e1" /><Relationship Type="http://schemas.openxmlformats.org/officeDocument/2006/relationships/slide" Target="/ppt/slides/slide7.xml" Id="R0496b778cfca4f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24acff143440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5fba765c54714" /><Relationship Type="http://schemas.openxmlformats.org/officeDocument/2006/relationships/theme" Target="/ppt/slideMasters/theme/theme1.xml" Id="R755cb0ca18be43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a5fba765c547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03018894014f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487a60f3c4b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0653167e34a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56c90fd964e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3f50d85f14c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659edbad14b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f137388c149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FEMUR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FEMUR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FEMUR BYGG AS ble etablert [år] og holder til i Sandnessjøen.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FEMUR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FEMUR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FEMUR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58 274 915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816 170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381 032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8 308 046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23 597 672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FEMUR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FEMUR EIENDOM AS  –  53,3 %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BERIT TILREM  –  46,7 %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FEMUR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Enganveien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8802 Sandnessjøen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913 062 159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FEMUR BYGG AS</a:t>
            </a:r>
          </a:p>
        </p:txBody>
      </p:sp>
    </p:spTree>
  </p:cSld>
  <p:clrMapOvr>
    <a:masterClrMapping xmlns:a="http://schemas.openxmlformats.org/drawingml/2006/main"/>
  </p:clrMapOvr>
</p:sld>
</file>