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319485a1a5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0f38b75acd479b"/>
  </p:sldMasterIdLst>
  <p:sldIdLst>
    <p:sldId xmlns:r="http://schemas.openxmlformats.org/officeDocument/2006/relationships" id="256" r:id="R547c3b937c564ca2"/>
    <p:sldId xmlns:r="http://schemas.openxmlformats.org/officeDocument/2006/relationships" id="257" r:id="R87c5f48075b94b44"/>
    <p:sldId xmlns:r="http://schemas.openxmlformats.org/officeDocument/2006/relationships" id="258" r:id="Rd332174ae74147d6"/>
    <p:sldId xmlns:r="http://schemas.openxmlformats.org/officeDocument/2006/relationships" id="259" r:id="Rb5a1ba33402c46e3"/>
    <p:sldId xmlns:r="http://schemas.openxmlformats.org/officeDocument/2006/relationships" id="260" r:id="Re4863f40a7c74e5a"/>
    <p:sldId xmlns:r="http://schemas.openxmlformats.org/officeDocument/2006/relationships" id="261" r:id="Rf3a8c233cade4379"/>
    <p:sldId xmlns:r="http://schemas.openxmlformats.org/officeDocument/2006/relationships" id="262" r:id="R4222593c7c1146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f38b75acd479b" /><Relationship Type="http://schemas.openxmlformats.org/officeDocument/2006/relationships/slide" Target="/ppt/slides/slide1.xml" Id="R547c3b937c564ca2" /><Relationship Type="http://schemas.openxmlformats.org/officeDocument/2006/relationships/slide" Target="/ppt/slides/slide2.xml" Id="R87c5f48075b94b44" /><Relationship Type="http://schemas.openxmlformats.org/officeDocument/2006/relationships/slide" Target="/ppt/slides/slide3.xml" Id="Rd332174ae74147d6" /><Relationship Type="http://schemas.openxmlformats.org/officeDocument/2006/relationships/slide" Target="/ppt/slides/slide4.xml" Id="Rb5a1ba33402c46e3" /><Relationship Type="http://schemas.openxmlformats.org/officeDocument/2006/relationships/slide" Target="/ppt/slides/slide5.xml" Id="Re4863f40a7c74e5a" /><Relationship Type="http://schemas.openxmlformats.org/officeDocument/2006/relationships/slide" Target="/ppt/slides/slide6.xml" Id="Rf3a8c233cade4379" /><Relationship Type="http://schemas.openxmlformats.org/officeDocument/2006/relationships/slide" Target="/ppt/slides/slide7.xml" Id="R4222593c7c1146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2f779c77143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78ff4f4794b4f" /><Relationship Type="http://schemas.openxmlformats.org/officeDocument/2006/relationships/theme" Target="/ppt/slideMasters/theme/theme1.xml" Id="Rceb9b26e75de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f78ff4f4794b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2ba5c1d9e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bb6c9e981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a95ac22bc4e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d929e5fb043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d84ff51da4c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d509918f644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df3c57c5a4f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11 483 427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13 208 821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SVEIN-ERIK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