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6760fe9108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9fea63842d40d9"/>
  </p:sldMasterIdLst>
  <p:sldIdLst>
    <p:sldId xmlns:r="http://schemas.openxmlformats.org/officeDocument/2006/relationships" id="256" r:id="Rcf99200649864099"/>
    <p:sldId xmlns:r="http://schemas.openxmlformats.org/officeDocument/2006/relationships" id="257" r:id="R473f80f383a144e9"/>
    <p:sldId xmlns:r="http://schemas.openxmlformats.org/officeDocument/2006/relationships" id="258" r:id="Raf5b532a3a194678"/>
    <p:sldId xmlns:r="http://schemas.openxmlformats.org/officeDocument/2006/relationships" id="259" r:id="R678db374b7c34f68"/>
    <p:sldId xmlns:r="http://schemas.openxmlformats.org/officeDocument/2006/relationships" id="260" r:id="Rd03c32ecc74b4f5c"/>
    <p:sldId xmlns:r="http://schemas.openxmlformats.org/officeDocument/2006/relationships" id="261" r:id="R35cb5cfec544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9fea63842d40d9" /><Relationship Type="http://schemas.openxmlformats.org/officeDocument/2006/relationships/slide" Target="/ppt/slides/slide1.xml" Id="Rcf99200649864099" /><Relationship Type="http://schemas.openxmlformats.org/officeDocument/2006/relationships/slide" Target="/ppt/slides/slide2.xml" Id="R473f80f383a144e9" /><Relationship Type="http://schemas.openxmlformats.org/officeDocument/2006/relationships/slide" Target="/ppt/slides/slide3.xml" Id="Raf5b532a3a194678" /><Relationship Type="http://schemas.openxmlformats.org/officeDocument/2006/relationships/slide" Target="/ppt/slides/slide4.xml" Id="R678db374b7c34f68" /><Relationship Type="http://schemas.openxmlformats.org/officeDocument/2006/relationships/slide" Target="/ppt/slides/slide5.xml" Id="Rd03c32ecc74b4f5c" /><Relationship Type="http://schemas.openxmlformats.org/officeDocument/2006/relationships/slide" Target="/ppt/slides/slide6.xml" Id="R35cb5cfec544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a1436bb4540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43ad36514ef4" /><Relationship Type="http://schemas.openxmlformats.org/officeDocument/2006/relationships/theme" Target="/ppt/slideMasters/theme/theme1.xml" Id="Rb764baa33401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f943ad36514e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53fb14dea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c2f8993e24f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e0fd87a9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2e862c09b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4d5b0325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100e3a03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