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256d7f7fcad244c4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281b2e5a542b409d"/>
  </p:sldMasterIdLst>
  <p:sldIdLst>
    <p:sldId xmlns:r="http://schemas.openxmlformats.org/officeDocument/2006/relationships" id="256" r:id="R44e5874cbae743f7"/>
    <p:sldId xmlns:r="http://schemas.openxmlformats.org/officeDocument/2006/relationships" id="257" r:id="R727093390b284408"/>
    <p:sldId xmlns:r="http://schemas.openxmlformats.org/officeDocument/2006/relationships" id="258" r:id="R1b45e6d6ecf84c43"/>
    <p:sldId xmlns:r="http://schemas.openxmlformats.org/officeDocument/2006/relationships" id="259" r:id="R1c692a9e66d04484"/>
    <p:sldId xmlns:r="http://schemas.openxmlformats.org/officeDocument/2006/relationships" id="260" r:id="Rb59cb358101542d4"/>
    <p:sldId xmlns:r="http://schemas.openxmlformats.org/officeDocument/2006/relationships" id="261" r:id="R1f00a92b9ed64777"/>
    <p:sldId xmlns:r="http://schemas.openxmlformats.org/officeDocument/2006/relationships" id="262" r:id="R0536c3354985477d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281b2e5a542b409d" /><Relationship Type="http://schemas.openxmlformats.org/officeDocument/2006/relationships/slide" Target="/ppt/slides/slide1.xml" Id="R44e5874cbae743f7" /><Relationship Type="http://schemas.openxmlformats.org/officeDocument/2006/relationships/slide" Target="/ppt/slides/slide2.xml" Id="R727093390b284408" /><Relationship Type="http://schemas.openxmlformats.org/officeDocument/2006/relationships/slide" Target="/ppt/slides/slide3.xml" Id="R1b45e6d6ecf84c43" /><Relationship Type="http://schemas.openxmlformats.org/officeDocument/2006/relationships/slide" Target="/ppt/slides/slide4.xml" Id="R1c692a9e66d04484" /><Relationship Type="http://schemas.openxmlformats.org/officeDocument/2006/relationships/slide" Target="/ppt/slides/slide5.xml" Id="Rb59cb358101542d4" /><Relationship Type="http://schemas.openxmlformats.org/officeDocument/2006/relationships/slide" Target="/ppt/slides/slide6.xml" Id="R1f00a92b9ed64777" /><Relationship Type="http://schemas.openxmlformats.org/officeDocument/2006/relationships/slide" Target="/ppt/slides/slide7.xml" Id="R0536c3354985477d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f4d75758c0e74545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4e4b4de4b6145bb" /><Relationship Type="http://schemas.openxmlformats.org/officeDocument/2006/relationships/theme" Target="/ppt/slideMasters/theme/theme1.xml" Id="Ra7f847101f594c8c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a4e4b4de4b6145bb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6573bb451a24c20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c39f3025abb4f6f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d5c2d956baa4be4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3d7cb76fafb4d74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3390d70fc034ef9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68737bf548e4ac4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4015d5f6ba84a99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CORRECT BYGG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CORRECT BYGG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CORRECT BYGG AS ble etablert [år] og holder til i Østerås.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CORRECT BYGG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CORRECT BYGG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CORRECT BYGG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25 370 850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250 397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164 089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1 521 707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10 535 252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CORRECT BYGG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PETER ROLSTAD HAUGNÆSS  –  85,0 %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DANIEL ANDRZEJ ORYLSKI  –  15,0 %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CORRECT BYGG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Grini Næringspark 12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1361 Østerås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post@correctbygg.no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www.correctbygg.no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913 042 344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CORRECT BYGG AS</a:t>
            </a:r>
          </a:p>
        </p:txBody>
      </p:sp>
    </p:spTree>
  </p:cSld>
  <p:clrMapOvr>
    <a:masterClrMapping xmlns:a="http://schemas.openxmlformats.org/drawingml/2006/main"/>
  </p:clrMapOvr>
</p:sld>
</file>