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181a9559ab44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69c963ed6d4a1c"/>
  </p:sldMasterIdLst>
  <p:sldIdLst>
    <p:sldId xmlns:r="http://schemas.openxmlformats.org/officeDocument/2006/relationships" id="256" r:id="Rd2045f9a38f14734"/>
    <p:sldId xmlns:r="http://schemas.openxmlformats.org/officeDocument/2006/relationships" id="257" r:id="Rd4c4f3a70b704542"/>
    <p:sldId xmlns:r="http://schemas.openxmlformats.org/officeDocument/2006/relationships" id="258" r:id="Rb533e63b6557446e"/>
    <p:sldId xmlns:r="http://schemas.openxmlformats.org/officeDocument/2006/relationships" id="259" r:id="R305c3dddcfe142d1"/>
    <p:sldId xmlns:r="http://schemas.openxmlformats.org/officeDocument/2006/relationships" id="260" r:id="R7b6777fed9674bbc"/>
    <p:sldId xmlns:r="http://schemas.openxmlformats.org/officeDocument/2006/relationships" id="261" r:id="R4a304e1be1c74845"/>
    <p:sldId xmlns:r="http://schemas.openxmlformats.org/officeDocument/2006/relationships" id="262" r:id="R75628834f40046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9c963ed6d4a1c" /><Relationship Type="http://schemas.openxmlformats.org/officeDocument/2006/relationships/slide" Target="/ppt/slides/slide1.xml" Id="Rd2045f9a38f14734" /><Relationship Type="http://schemas.openxmlformats.org/officeDocument/2006/relationships/slide" Target="/ppt/slides/slide2.xml" Id="Rd4c4f3a70b704542" /><Relationship Type="http://schemas.openxmlformats.org/officeDocument/2006/relationships/slide" Target="/ppt/slides/slide3.xml" Id="Rb533e63b6557446e" /><Relationship Type="http://schemas.openxmlformats.org/officeDocument/2006/relationships/slide" Target="/ppt/slides/slide4.xml" Id="R305c3dddcfe142d1" /><Relationship Type="http://schemas.openxmlformats.org/officeDocument/2006/relationships/slide" Target="/ppt/slides/slide5.xml" Id="R7b6777fed9674bbc" /><Relationship Type="http://schemas.openxmlformats.org/officeDocument/2006/relationships/slide" Target="/ppt/slides/slide6.xml" Id="R4a304e1be1c74845" /><Relationship Type="http://schemas.openxmlformats.org/officeDocument/2006/relationships/slide" Target="/ppt/slides/slide7.xml" Id="R75628834f40046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5f849c470641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de48fc9a443a9" /><Relationship Type="http://schemas.openxmlformats.org/officeDocument/2006/relationships/theme" Target="/ppt/slideMasters/theme/theme1.xml" Id="Rc1e20030f5004a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bde48fc9a443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93251552044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e6f35701342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8a3b4412147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009fd75fb46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9ed8d119c47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e7e2e1d964e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d64df561c45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SKOPHAMAR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SKOPHAMAR HOLDING AS ble etablert [år] og holder til i Hafslo.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1 205 489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6 012 692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6 068 994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SKOPHAMAR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Galdetoppen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6869 Hafslo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913 039 394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