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61d564d7842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3947782c5442d8"/>
  </p:sldMasterIdLst>
  <p:sldIdLst>
    <p:sldId xmlns:r="http://schemas.openxmlformats.org/officeDocument/2006/relationships" id="256" r:id="R8335bbd0719446b3"/>
    <p:sldId xmlns:r="http://schemas.openxmlformats.org/officeDocument/2006/relationships" id="257" r:id="R99292024d628423e"/>
    <p:sldId xmlns:r="http://schemas.openxmlformats.org/officeDocument/2006/relationships" id="258" r:id="R1242476c6ea549fc"/>
    <p:sldId xmlns:r="http://schemas.openxmlformats.org/officeDocument/2006/relationships" id="259" r:id="R513d11dba6054ebb"/>
    <p:sldId xmlns:r="http://schemas.openxmlformats.org/officeDocument/2006/relationships" id="260" r:id="Rcffead20d61a47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947782c5442d8" /><Relationship Type="http://schemas.openxmlformats.org/officeDocument/2006/relationships/slide" Target="/ppt/slides/slide1.xml" Id="R8335bbd0719446b3" /><Relationship Type="http://schemas.openxmlformats.org/officeDocument/2006/relationships/slide" Target="/ppt/slides/slide2.xml" Id="R99292024d628423e" /><Relationship Type="http://schemas.openxmlformats.org/officeDocument/2006/relationships/slide" Target="/ppt/slides/slide3.xml" Id="R1242476c6ea549fc" /><Relationship Type="http://schemas.openxmlformats.org/officeDocument/2006/relationships/slide" Target="/ppt/slides/slide4.xml" Id="R513d11dba6054ebb" /><Relationship Type="http://schemas.openxmlformats.org/officeDocument/2006/relationships/slide" Target="/ppt/slides/slide5.xml" Id="Rcffead20d61a47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240042a4543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7675674714bfb" /><Relationship Type="http://schemas.openxmlformats.org/officeDocument/2006/relationships/theme" Target="/ppt/slideMasters/theme/theme1.xml" Id="R93d266a2c80a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c7675674714b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8a103eab943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9fe01aeae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4f79c3d8f4c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ad52ca03946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13364627b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KIM-ROGER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KIM-ROGER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KIM-ROGER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KIM-ROGER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KIM-ROGER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KIM-ROGER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KIM-ROGER AS</a:t>
            </a:r>
          </a:p>
        </p:txBody>
      </p:sp>
    </p:spTree>
  </p:cSld>
  <p:clrMapOvr>
    <a:masterClrMapping xmlns:a="http://schemas.openxmlformats.org/drawingml/2006/main"/>
  </p:clrMapOvr>
</p:sld>
</file>