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df48981fa542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2b291f9dda41a5"/>
  </p:sldMasterIdLst>
  <p:sldIdLst>
    <p:sldId xmlns:r="http://schemas.openxmlformats.org/officeDocument/2006/relationships" id="256" r:id="R56f99977edc44408"/>
    <p:sldId xmlns:r="http://schemas.openxmlformats.org/officeDocument/2006/relationships" id="257" r:id="R4aaa2a47b1684fb1"/>
    <p:sldId xmlns:r="http://schemas.openxmlformats.org/officeDocument/2006/relationships" id="258" r:id="R52016949566b4ba2"/>
    <p:sldId xmlns:r="http://schemas.openxmlformats.org/officeDocument/2006/relationships" id="259" r:id="R7508ff9bd9df471d"/>
    <p:sldId xmlns:r="http://schemas.openxmlformats.org/officeDocument/2006/relationships" id="260" r:id="Rd15edb773d2e48b7"/>
    <p:sldId xmlns:r="http://schemas.openxmlformats.org/officeDocument/2006/relationships" id="261" r:id="R8ee9f55ec64d438a"/>
    <p:sldId xmlns:r="http://schemas.openxmlformats.org/officeDocument/2006/relationships" id="262" r:id="R02fe12f542fa4d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2b291f9dda41a5" /><Relationship Type="http://schemas.openxmlformats.org/officeDocument/2006/relationships/slide" Target="/ppt/slides/slide1.xml" Id="R56f99977edc44408" /><Relationship Type="http://schemas.openxmlformats.org/officeDocument/2006/relationships/slide" Target="/ppt/slides/slide2.xml" Id="R4aaa2a47b1684fb1" /><Relationship Type="http://schemas.openxmlformats.org/officeDocument/2006/relationships/slide" Target="/ppt/slides/slide3.xml" Id="R52016949566b4ba2" /><Relationship Type="http://schemas.openxmlformats.org/officeDocument/2006/relationships/slide" Target="/ppt/slides/slide4.xml" Id="R7508ff9bd9df471d" /><Relationship Type="http://schemas.openxmlformats.org/officeDocument/2006/relationships/slide" Target="/ppt/slides/slide5.xml" Id="Rd15edb773d2e48b7" /><Relationship Type="http://schemas.openxmlformats.org/officeDocument/2006/relationships/slide" Target="/ppt/slides/slide6.xml" Id="R8ee9f55ec64d438a" /><Relationship Type="http://schemas.openxmlformats.org/officeDocument/2006/relationships/slide" Target="/ppt/slides/slide7.xml" Id="R02fe12f542fa4d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9b1c8c688041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f6091ce0c94719" /><Relationship Type="http://schemas.openxmlformats.org/officeDocument/2006/relationships/theme" Target="/ppt/slideMasters/theme/theme1.xml" Id="R675432ceafc348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f6091ce0c947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9e52564a44a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abd098b5949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a10d2f6de47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177aa0c2d47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3ecea65b24a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a54ed21d6443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e9fe8340f47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BVB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BVB AS ble etablert [år] og holder til i Storebø.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−96 335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2 408 358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4 354 655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BJÅNESØ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VIVIAN BJÅNESØ HORGEN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BEATE BJÅNESØ TARANGER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Nordeide 105A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5392 Storebø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borgebjaneso@hotmail.com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913 034 600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BVB AS</a:t>
            </a:r>
          </a:p>
        </p:txBody>
      </p:sp>
    </p:spTree>
  </p:cSld>
  <p:clrMapOvr>
    <a:masterClrMapping xmlns:a="http://schemas.openxmlformats.org/drawingml/2006/main"/>
  </p:clrMapOvr>
</p:sld>
</file>