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b84545cb18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ed16f4a1b4184"/>
  </p:sldMasterIdLst>
  <p:sldIdLst>
    <p:sldId xmlns:r="http://schemas.openxmlformats.org/officeDocument/2006/relationships" id="256" r:id="R3888f9d9a80a4881"/>
    <p:sldId xmlns:r="http://schemas.openxmlformats.org/officeDocument/2006/relationships" id="257" r:id="R1443febf0ad24477"/>
    <p:sldId xmlns:r="http://schemas.openxmlformats.org/officeDocument/2006/relationships" id="258" r:id="Ra71e68e093044ac8"/>
    <p:sldId xmlns:r="http://schemas.openxmlformats.org/officeDocument/2006/relationships" id="259" r:id="Rcd8d565e17114334"/>
    <p:sldId xmlns:r="http://schemas.openxmlformats.org/officeDocument/2006/relationships" id="260" r:id="R90394bc6622744a1"/>
    <p:sldId xmlns:r="http://schemas.openxmlformats.org/officeDocument/2006/relationships" id="261" r:id="R6520fbb799634301"/>
    <p:sldId xmlns:r="http://schemas.openxmlformats.org/officeDocument/2006/relationships" id="262" r:id="R437d5b2d811441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ed16f4a1b4184" /><Relationship Type="http://schemas.openxmlformats.org/officeDocument/2006/relationships/slide" Target="/ppt/slides/slide1.xml" Id="R3888f9d9a80a4881" /><Relationship Type="http://schemas.openxmlformats.org/officeDocument/2006/relationships/slide" Target="/ppt/slides/slide2.xml" Id="R1443febf0ad24477" /><Relationship Type="http://schemas.openxmlformats.org/officeDocument/2006/relationships/slide" Target="/ppt/slides/slide3.xml" Id="Ra71e68e093044ac8" /><Relationship Type="http://schemas.openxmlformats.org/officeDocument/2006/relationships/slide" Target="/ppt/slides/slide4.xml" Id="Rcd8d565e17114334" /><Relationship Type="http://schemas.openxmlformats.org/officeDocument/2006/relationships/slide" Target="/ppt/slides/slide5.xml" Id="R90394bc6622744a1" /><Relationship Type="http://schemas.openxmlformats.org/officeDocument/2006/relationships/slide" Target="/ppt/slides/slide6.xml" Id="R6520fbb799634301" /><Relationship Type="http://schemas.openxmlformats.org/officeDocument/2006/relationships/slide" Target="/ppt/slides/slide7.xml" Id="R437d5b2d811441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3a75073dd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6b6e052f4517" /><Relationship Type="http://schemas.openxmlformats.org/officeDocument/2006/relationships/theme" Target="/ppt/slideMasters/theme/theme1.xml" Id="R8f2231d3834e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96b6e052f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00a1ed53b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9878cc4f43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d1555c561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e2f190e8a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78240f6e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7a5ac6fa40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dca93759e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OFS NORGE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4 452 631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−5 345 700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255 835 161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312 517 553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RMA INVEST AS  –  35,5 %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GRUPPEN AS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JOSCO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GOTTEBERG NÆRINGSPARK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1 228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ronny@andreassen.no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OFS NORGE AS</a:t>
            </a:r>
          </a:p>
        </p:txBody>
      </p:sp>
    </p:spTree>
  </p:cSld>
  <p:clrMapOvr>
    <a:masterClrMapping xmlns:a="http://schemas.openxmlformats.org/drawingml/2006/main"/>
  </p:clrMapOvr>
</p:sld>
</file>