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369a36a5414a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8b1a71803949f0"/>
  </p:sldMasterIdLst>
  <p:sldIdLst>
    <p:sldId xmlns:r="http://schemas.openxmlformats.org/officeDocument/2006/relationships" id="256" r:id="Rcc02c6a77e3649bf"/>
    <p:sldId xmlns:r="http://schemas.openxmlformats.org/officeDocument/2006/relationships" id="257" r:id="R48a02f4f7ed64ae0"/>
    <p:sldId xmlns:r="http://schemas.openxmlformats.org/officeDocument/2006/relationships" id="258" r:id="R8a82f055add44dd8"/>
    <p:sldId xmlns:r="http://schemas.openxmlformats.org/officeDocument/2006/relationships" id="259" r:id="R46aa72a1d49448dd"/>
    <p:sldId xmlns:r="http://schemas.openxmlformats.org/officeDocument/2006/relationships" id="260" r:id="Raf4860072f5949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8b1a71803949f0" /><Relationship Type="http://schemas.openxmlformats.org/officeDocument/2006/relationships/slide" Target="/ppt/slides/slide1.xml" Id="Rcc02c6a77e3649bf" /><Relationship Type="http://schemas.openxmlformats.org/officeDocument/2006/relationships/slide" Target="/ppt/slides/slide2.xml" Id="R48a02f4f7ed64ae0" /><Relationship Type="http://schemas.openxmlformats.org/officeDocument/2006/relationships/slide" Target="/ppt/slides/slide3.xml" Id="R8a82f055add44dd8" /><Relationship Type="http://schemas.openxmlformats.org/officeDocument/2006/relationships/slide" Target="/ppt/slides/slide4.xml" Id="R46aa72a1d49448dd" /><Relationship Type="http://schemas.openxmlformats.org/officeDocument/2006/relationships/slide" Target="/ppt/slides/slide5.xml" Id="Raf4860072f5949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fface72244b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d83da9a654b55" /><Relationship Type="http://schemas.openxmlformats.org/officeDocument/2006/relationships/theme" Target="/ppt/slideMasters/theme/theme1.xml" Id="Rfe596e96d64146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fd83da9a654b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a12b8004b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f576a91eb4e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1a4ba0af14c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7bfbe78fa47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be49f95e344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MARITIME CONTROL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MARITIME CONTROL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MARITIME CONTROL SYSTEMS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MARITIME CONTROL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MARITIME CONTROL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MARITIME CONTROL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913 027 949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MARITIME CONTROL SYSTEMS AS</a:t>
            </a:r>
          </a:p>
        </p:txBody>
      </p:sp>
    </p:spTree>
  </p:cSld>
  <p:clrMapOvr>
    <a:masterClrMapping xmlns:a="http://schemas.openxmlformats.org/drawingml/2006/main"/>
  </p:clrMapOvr>
</p:sld>
</file>