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6f9661c37b944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d034197ccc34777"/>
  </p:sldMasterIdLst>
  <p:sldIdLst>
    <p:sldId xmlns:r="http://schemas.openxmlformats.org/officeDocument/2006/relationships" id="256" r:id="Rd3118cd05f1c4afe"/>
    <p:sldId xmlns:r="http://schemas.openxmlformats.org/officeDocument/2006/relationships" id="257" r:id="Ra580bce44a1c4510"/>
    <p:sldId xmlns:r="http://schemas.openxmlformats.org/officeDocument/2006/relationships" id="258" r:id="R0b71ca656c464f93"/>
    <p:sldId xmlns:r="http://schemas.openxmlformats.org/officeDocument/2006/relationships" id="259" r:id="R1c3074c4ca504b40"/>
    <p:sldId xmlns:r="http://schemas.openxmlformats.org/officeDocument/2006/relationships" id="260" r:id="R3c4da2072aa44bd2"/>
    <p:sldId xmlns:r="http://schemas.openxmlformats.org/officeDocument/2006/relationships" id="261" r:id="Rd6b0fd0b07d44eac"/>
    <p:sldId xmlns:r="http://schemas.openxmlformats.org/officeDocument/2006/relationships" id="262" r:id="R4bed30d968df431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d034197ccc34777" /><Relationship Type="http://schemas.openxmlformats.org/officeDocument/2006/relationships/slide" Target="/ppt/slides/slide1.xml" Id="Rd3118cd05f1c4afe" /><Relationship Type="http://schemas.openxmlformats.org/officeDocument/2006/relationships/slide" Target="/ppt/slides/slide2.xml" Id="Ra580bce44a1c4510" /><Relationship Type="http://schemas.openxmlformats.org/officeDocument/2006/relationships/slide" Target="/ppt/slides/slide3.xml" Id="R0b71ca656c464f93" /><Relationship Type="http://schemas.openxmlformats.org/officeDocument/2006/relationships/slide" Target="/ppt/slides/slide4.xml" Id="R1c3074c4ca504b40" /><Relationship Type="http://schemas.openxmlformats.org/officeDocument/2006/relationships/slide" Target="/ppt/slides/slide5.xml" Id="R3c4da2072aa44bd2" /><Relationship Type="http://schemas.openxmlformats.org/officeDocument/2006/relationships/slide" Target="/ppt/slides/slide6.xml" Id="Rd6b0fd0b07d44eac" /><Relationship Type="http://schemas.openxmlformats.org/officeDocument/2006/relationships/slide" Target="/ppt/slides/slide7.xml" Id="R4bed30d968df431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5f50e9ed95040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fd98e5870744dd" /><Relationship Type="http://schemas.openxmlformats.org/officeDocument/2006/relationships/theme" Target="/ppt/slideMasters/theme/theme1.xml" Id="R9d481493a4f541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1fd98e5870744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1bc588f8fa46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744e74d97414f4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3855f1b56e4d0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4a0689967c43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1fe45e18254fa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b48cf8614344e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5945ec443e4eb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RØRLEGGER'N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RØRLEGGER'N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RØRLEGGER'N 1 AS ble etablert [år] og holder til i Førresfjorden.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RØRLEGGER'N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RØRLEGGER'N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RØRLEGGER'N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4 042 639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501 870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397 688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1 401 091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2 244 925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RØRLEGGER'N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JOHN ARNE BRATTETEIG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RØRLEGGER'N 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Nesheimsvegen 107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5563 Førresfjorden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913 025 482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RØRLEGGER'N 1 AS</a:t>
            </a:r>
          </a:p>
        </p:txBody>
      </p:sp>
    </p:spTree>
  </p:cSld>
  <p:clrMapOvr>
    <a:masterClrMapping xmlns:a="http://schemas.openxmlformats.org/drawingml/2006/main"/>
  </p:clrMapOvr>
</p:sld>
</file>