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0cc10f667f4b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57b18da75e4094"/>
  </p:sldMasterIdLst>
  <p:sldIdLst>
    <p:sldId xmlns:r="http://schemas.openxmlformats.org/officeDocument/2006/relationships" id="256" r:id="R77817bdd497341fe"/>
    <p:sldId xmlns:r="http://schemas.openxmlformats.org/officeDocument/2006/relationships" id="257" r:id="Rd969a2178c5d4276"/>
    <p:sldId xmlns:r="http://schemas.openxmlformats.org/officeDocument/2006/relationships" id="258" r:id="Re8ee60056dd74491"/>
    <p:sldId xmlns:r="http://schemas.openxmlformats.org/officeDocument/2006/relationships" id="259" r:id="Rcaa8826c6b154b9b"/>
    <p:sldId xmlns:r="http://schemas.openxmlformats.org/officeDocument/2006/relationships" id="260" r:id="Re1df74abc3d64b8a"/>
    <p:sldId xmlns:r="http://schemas.openxmlformats.org/officeDocument/2006/relationships" id="261" r:id="R58dbc62609814a56"/>
    <p:sldId xmlns:r="http://schemas.openxmlformats.org/officeDocument/2006/relationships" id="262" r:id="R18875e6af7c544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57b18da75e4094" /><Relationship Type="http://schemas.openxmlformats.org/officeDocument/2006/relationships/slide" Target="/ppt/slides/slide1.xml" Id="R77817bdd497341fe" /><Relationship Type="http://schemas.openxmlformats.org/officeDocument/2006/relationships/slide" Target="/ppt/slides/slide2.xml" Id="Rd969a2178c5d4276" /><Relationship Type="http://schemas.openxmlformats.org/officeDocument/2006/relationships/slide" Target="/ppt/slides/slide3.xml" Id="Re8ee60056dd74491" /><Relationship Type="http://schemas.openxmlformats.org/officeDocument/2006/relationships/slide" Target="/ppt/slides/slide4.xml" Id="Rcaa8826c6b154b9b" /><Relationship Type="http://schemas.openxmlformats.org/officeDocument/2006/relationships/slide" Target="/ppt/slides/slide5.xml" Id="Re1df74abc3d64b8a" /><Relationship Type="http://schemas.openxmlformats.org/officeDocument/2006/relationships/slide" Target="/ppt/slides/slide6.xml" Id="R58dbc62609814a56" /><Relationship Type="http://schemas.openxmlformats.org/officeDocument/2006/relationships/slide" Target="/ppt/slides/slide7.xml" Id="R18875e6af7c544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7473bb11b47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90c8dc8c44c4b" /><Relationship Type="http://schemas.openxmlformats.org/officeDocument/2006/relationships/theme" Target="/ppt/slideMasters/theme/theme1.xml" Id="R00e90270d51e47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690c8dc8c44c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2aeba03c948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968e39d82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30502789244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4de08486d4f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19be9269b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46fb04ae74f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a007663ae4a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GREP COMBO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GREP COMBO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1 123 473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INVEST &amp; CONSULT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LANCELOT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Arnebråtveien 44B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jos@cbre.com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912 978 613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GREP COMBO AS</a:t>
            </a:r>
          </a:p>
        </p:txBody>
      </p:sp>
    </p:spTree>
  </p:cSld>
  <p:clrMapOvr>
    <a:masterClrMapping xmlns:a="http://schemas.openxmlformats.org/drawingml/2006/main"/>
  </p:clrMapOvr>
</p:sld>
</file>