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3b63cb92d64a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e1e9e23950478e"/>
  </p:sldMasterIdLst>
  <p:sldIdLst>
    <p:sldId xmlns:r="http://schemas.openxmlformats.org/officeDocument/2006/relationships" id="256" r:id="R9b0591ee99b745bc"/>
    <p:sldId xmlns:r="http://schemas.openxmlformats.org/officeDocument/2006/relationships" id="257" r:id="R27963c4df84b4f73"/>
    <p:sldId xmlns:r="http://schemas.openxmlformats.org/officeDocument/2006/relationships" id="258" r:id="Rd612f01f86ee4f3b"/>
    <p:sldId xmlns:r="http://schemas.openxmlformats.org/officeDocument/2006/relationships" id="259" r:id="Rd6fd8ddd95d04996"/>
    <p:sldId xmlns:r="http://schemas.openxmlformats.org/officeDocument/2006/relationships" id="260" r:id="Rc4c73879c8d94708"/>
    <p:sldId xmlns:r="http://schemas.openxmlformats.org/officeDocument/2006/relationships" id="261" r:id="R022f40faa8f24280"/>
    <p:sldId xmlns:r="http://schemas.openxmlformats.org/officeDocument/2006/relationships" id="262" r:id="R585457ea4fec44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e1e9e23950478e" /><Relationship Type="http://schemas.openxmlformats.org/officeDocument/2006/relationships/slide" Target="/ppt/slides/slide1.xml" Id="R9b0591ee99b745bc" /><Relationship Type="http://schemas.openxmlformats.org/officeDocument/2006/relationships/slide" Target="/ppt/slides/slide2.xml" Id="R27963c4df84b4f73" /><Relationship Type="http://schemas.openxmlformats.org/officeDocument/2006/relationships/slide" Target="/ppt/slides/slide3.xml" Id="Rd612f01f86ee4f3b" /><Relationship Type="http://schemas.openxmlformats.org/officeDocument/2006/relationships/slide" Target="/ppt/slides/slide4.xml" Id="Rd6fd8ddd95d04996" /><Relationship Type="http://schemas.openxmlformats.org/officeDocument/2006/relationships/slide" Target="/ppt/slides/slide5.xml" Id="Rc4c73879c8d94708" /><Relationship Type="http://schemas.openxmlformats.org/officeDocument/2006/relationships/slide" Target="/ppt/slides/slide6.xml" Id="R022f40faa8f24280" /><Relationship Type="http://schemas.openxmlformats.org/officeDocument/2006/relationships/slide" Target="/ppt/slides/slide7.xml" Id="R585457ea4fec44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71982db0f40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aba86e63d4000" /><Relationship Type="http://schemas.openxmlformats.org/officeDocument/2006/relationships/theme" Target="/ppt/slideMasters/theme/theme1.xml" Id="R01d8dd7f39d144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2aba86e63d40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fb1bb7ce54e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46ad9f0414f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7106dbd264a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24d6df98248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e327f63ac47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f0a9a0e714d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82bc4a64941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 RØR &amp; SANITÆR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 RØR &amp; SANITÆR AS ble etablert [år] og holder til i Bø I Vesterålen.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5 871 803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125 672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695 163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2 877 047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HALVARD INGE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Bøveien 498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8470 Bø I Vesterålen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912 977 331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