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8e9e0cf59849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3929bf52f54bd7"/>
  </p:sldMasterIdLst>
  <p:sldIdLst>
    <p:sldId xmlns:r="http://schemas.openxmlformats.org/officeDocument/2006/relationships" id="256" r:id="R2ae87c93c2f448e8"/>
    <p:sldId xmlns:r="http://schemas.openxmlformats.org/officeDocument/2006/relationships" id="257" r:id="R8a74022c23694401"/>
    <p:sldId xmlns:r="http://schemas.openxmlformats.org/officeDocument/2006/relationships" id="258" r:id="Ra6f40b1a31144ce6"/>
    <p:sldId xmlns:r="http://schemas.openxmlformats.org/officeDocument/2006/relationships" id="259" r:id="R1fdcb8a847da4f59"/>
    <p:sldId xmlns:r="http://schemas.openxmlformats.org/officeDocument/2006/relationships" id="260" r:id="R4aa31fb5a5164188"/>
    <p:sldId xmlns:r="http://schemas.openxmlformats.org/officeDocument/2006/relationships" id="261" r:id="Rfadd6704a29a4253"/>
    <p:sldId xmlns:r="http://schemas.openxmlformats.org/officeDocument/2006/relationships" id="262" r:id="R1bffaa57345247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3929bf52f54bd7" /><Relationship Type="http://schemas.openxmlformats.org/officeDocument/2006/relationships/slide" Target="/ppt/slides/slide1.xml" Id="R2ae87c93c2f448e8" /><Relationship Type="http://schemas.openxmlformats.org/officeDocument/2006/relationships/slide" Target="/ppt/slides/slide2.xml" Id="R8a74022c23694401" /><Relationship Type="http://schemas.openxmlformats.org/officeDocument/2006/relationships/slide" Target="/ppt/slides/slide3.xml" Id="Ra6f40b1a31144ce6" /><Relationship Type="http://schemas.openxmlformats.org/officeDocument/2006/relationships/slide" Target="/ppt/slides/slide4.xml" Id="R1fdcb8a847da4f59" /><Relationship Type="http://schemas.openxmlformats.org/officeDocument/2006/relationships/slide" Target="/ppt/slides/slide5.xml" Id="R4aa31fb5a5164188" /><Relationship Type="http://schemas.openxmlformats.org/officeDocument/2006/relationships/slide" Target="/ppt/slides/slide6.xml" Id="Rfadd6704a29a4253" /><Relationship Type="http://schemas.openxmlformats.org/officeDocument/2006/relationships/slide" Target="/ppt/slides/slide7.xml" Id="R1bffaa57345247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1b7fd285494a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e1a7a8c8d445b" /><Relationship Type="http://schemas.openxmlformats.org/officeDocument/2006/relationships/theme" Target="/ppt/slideMasters/theme/theme1.xml" Id="R294aa57e81a54b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1e1a7a8c8d44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c07bd9d8b44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78c7669f54f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969e86c004c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52169f6b241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84698094746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6e8866f0d41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0be7871554f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KALDHEIM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KALDHEIM INVEST AS ble etablert [år] og holder til i Sandeid.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18 929 333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232 924 072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233 386 462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KALDHEIM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KALDHEIM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Ilsvågkaien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5585 Sandeid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912 975 754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KALDHEIM INVEST AS</a:t>
            </a:r>
          </a:p>
        </p:txBody>
      </p:sp>
    </p:spTree>
  </p:cSld>
  <p:clrMapOvr>
    <a:masterClrMapping xmlns:a="http://schemas.openxmlformats.org/drawingml/2006/main"/>
  </p:clrMapOvr>
</p:sld>
</file>