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4bf107cb1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142c3d44d4f3d"/>
  </p:sldMasterIdLst>
  <p:sldIdLst>
    <p:sldId xmlns:r="http://schemas.openxmlformats.org/officeDocument/2006/relationships" id="256" r:id="Rcc41a254a77e4ff2"/>
    <p:sldId xmlns:r="http://schemas.openxmlformats.org/officeDocument/2006/relationships" id="257" r:id="Raec7c1d143a1458f"/>
    <p:sldId xmlns:r="http://schemas.openxmlformats.org/officeDocument/2006/relationships" id="258" r:id="Rc2bc6adc8d914588"/>
    <p:sldId xmlns:r="http://schemas.openxmlformats.org/officeDocument/2006/relationships" id="259" r:id="R136f1aef13494b51"/>
    <p:sldId xmlns:r="http://schemas.openxmlformats.org/officeDocument/2006/relationships" id="260" r:id="Rca1984e44fbb42e0"/>
    <p:sldId xmlns:r="http://schemas.openxmlformats.org/officeDocument/2006/relationships" id="261" r:id="Rd42fdd89bc694a9a"/>
    <p:sldId xmlns:r="http://schemas.openxmlformats.org/officeDocument/2006/relationships" id="262" r:id="R20eba70d272c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142c3d44d4f3d" /><Relationship Type="http://schemas.openxmlformats.org/officeDocument/2006/relationships/slide" Target="/ppt/slides/slide1.xml" Id="Rcc41a254a77e4ff2" /><Relationship Type="http://schemas.openxmlformats.org/officeDocument/2006/relationships/slide" Target="/ppt/slides/slide2.xml" Id="Raec7c1d143a1458f" /><Relationship Type="http://schemas.openxmlformats.org/officeDocument/2006/relationships/slide" Target="/ppt/slides/slide3.xml" Id="Rc2bc6adc8d914588" /><Relationship Type="http://schemas.openxmlformats.org/officeDocument/2006/relationships/slide" Target="/ppt/slides/slide4.xml" Id="R136f1aef13494b51" /><Relationship Type="http://schemas.openxmlformats.org/officeDocument/2006/relationships/slide" Target="/ppt/slides/slide5.xml" Id="Rca1984e44fbb42e0" /><Relationship Type="http://schemas.openxmlformats.org/officeDocument/2006/relationships/slide" Target="/ppt/slides/slide6.xml" Id="Rd42fdd89bc694a9a" /><Relationship Type="http://schemas.openxmlformats.org/officeDocument/2006/relationships/slide" Target="/ppt/slides/slide7.xml" Id="R20eba70d272c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aa5d158ec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01becc6c4026" /><Relationship Type="http://schemas.openxmlformats.org/officeDocument/2006/relationships/theme" Target="/ppt/slideMasters/theme/theme1.xml" Id="R2e480d22fcc6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701becc6c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0372fcb3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193b76a0f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0f4a044b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b4baba4eb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5a24b0335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a22401896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97f6828a8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